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928" r:id="rId3"/>
    <p:sldId id="920" r:id="rId4"/>
    <p:sldId id="985" r:id="rId5"/>
    <p:sldId id="992" r:id="rId6"/>
    <p:sldId id="936" r:id="rId7"/>
    <p:sldId id="956" r:id="rId8"/>
    <p:sldId id="993" r:id="rId9"/>
    <p:sldId id="988" r:id="rId10"/>
    <p:sldId id="946" r:id="rId11"/>
    <p:sldId id="995" r:id="rId12"/>
    <p:sldId id="997" r:id="rId13"/>
    <p:sldId id="1014" r:id="rId14"/>
    <p:sldId id="954" r:id="rId15"/>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74B2"/>
    <a:srgbClr val="739FBC"/>
    <a:srgbClr val="248CCB"/>
    <a:srgbClr val="F68B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29"/>
    <p:restoredTop sz="88624"/>
  </p:normalViewPr>
  <p:slideViewPr>
    <p:cSldViewPr snapToGrid="0">
      <p:cViewPr varScale="1">
        <p:scale>
          <a:sx n="167" d="100"/>
          <a:sy n="167" d="100"/>
        </p:scale>
        <p:origin x="65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ata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D0E4BB-CC95-497F-9722-5F3839C03E26}" type="doc">
      <dgm:prSet loTypeId="urn:microsoft.com/office/officeart/2017/3/layout/DropPinTimeline" loCatId="process" qsTypeId="urn:microsoft.com/office/officeart/2005/8/quickstyle/simple1" qsCatId="simple" csTypeId="urn:microsoft.com/office/officeart/2005/8/colors/accent1_2" csCatId="accent1" phldr="1"/>
      <dgm:spPr/>
      <dgm:t>
        <a:bodyPr/>
        <a:lstStyle/>
        <a:p>
          <a:endParaRPr lang="en-US"/>
        </a:p>
      </dgm:t>
    </dgm:pt>
    <dgm:pt modelId="{3491D9D6-6854-43CC-BAD7-1C004290B6C0}">
      <dgm:prSet/>
      <dgm:spPr/>
      <dgm:t>
        <a:bodyPr/>
        <a:lstStyle/>
        <a:p>
          <a:pPr>
            <a:defRPr b="1"/>
          </a:pPr>
          <a:r>
            <a:rPr lang="en-US" dirty="0">
              <a:latin typeface="Nunito" pitchFamily="2" charset="77"/>
            </a:rPr>
            <a:t>1995</a:t>
          </a:r>
        </a:p>
      </dgm:t>
    </dgm:pt>
    <dgm:pt modelId="{BD0CFB26-C3ED-4CB6-ACA4-59C33E080EEB}" type="parTrans" cxnId="{8048F2DC-0E9C-4EE3-9E25-3ACD8F40F213}">
      <dgm:prSet/>
      <dgm:spPr/>
      <dgm:t>
        <a:bodyPr/>
        <a:lstStyle/>
        <a:p>
          <a:endParaRPr lang="en-US">
            <a:latin typeface="Nunito" pitchFamily="2" charset="77"/>
          </a:endParaRPr>
        </a:p>
      </dgm:t>
    </dgm:pt>
    <dgm:pt modelId="{4A5DCB96-5E01-4009-9710-0DF9CC1DDF7D}" type="sibTrans" cxnId="{8048F2DC-0E9C-4EE3-9E25-3ACD8F40F213}">
      <dgm:prSet/>
      <dgm:spPr/>
      <dgm:t>
        <a:bodyPr/>
        <a:lstStyle/>
        <a:p>
          <a:endParaRPr lang="en-US">
            <a:latin typeface="Nunito" pitchFamily="2" charset="77"/>
          </a:endParaRPr>
        </a:p>
      </dgm:t>
    </dgm:pt>
    <dgm:pt modelId="{99976BA4-4F52-41D1-B1CC-9C6CA34A1152}">
      <dgm:prSet/>
      <dgm:spPr/>
      <dgm:t>
        <a:bodyPr/>
        <a:lstStyle/>
        <a:p>
          <a:r>
            <a:rPr lang="en-US" b="1" dirty="0">
              <a:latin typeface="Nunito" pitchFamily="2" charset="77"/>
            </a:rPr>
            <a:t>ICARP I </a:t>
          </a:r>
          <a:r>
            <a:rPr lang="en-US" dirty="0">
              <a:latin typeface="Nunito" pitchFamily="2" charset="77"/>
            </a:rPr>
            <a:t>- Hanover NH (USA)</a:t>
          </a:r>
        </a:p>
      </dgm:t>
    </dgm:pt>
    <dgm:pt modelId="{8ED64BF6-E159-4F35-AD0B-3D742F553DBC}" type="parTrans" cxnId="{B1BABBE7-5F06-4D2E-924E-E054AC336E54}">
      <dgm:prSet/>
      <dgm:spPr/>
      <dgm:t>
        <a:bodyPr/>
        <a:lstStyle/>
        <a:p>
          <a:endParaRPr lang="en-US">
            <a:latin typeface="Nunito" pitchFamily="2" charset="77"/>
          </a:endParaRPr>
        </a:p>
      </dgm:t>
    </dgm:pt>
    <dgm:pt modelId="{1AAF982F-61DC-49A2-96BB-8C0649D83DC7}" type="sibTrans" cxnId="{B1BABBE7-5F06-4D2E-924E-E054AC336E54}">
      <dgm:prSet/>
      <dgm:spPr/>
      <dgm:t>
        <a:bodyPr/>
        <a:lstStyle/>
        <a:p>
          <a:endParaRPr lang="en-US">
            <a:latin typeface="Nunito" pitchFamily="2" charset="77"/>
          </a:endParaRPr>
        </a:p>
      </dgm:t>
    </dgm:pt>
    <dgm:pt modelId="{E90CF0D0-091A-4D55-98E1-24185E7C8163}">
      <dgm:prSet/>
      <dgm:spPr/>
      <dgm:t>
        <a:bodyPr/>
        <a:lstStyle/>
        <a:p>
          <a:pPr>
            <a:defRPr b="1"/>
          </a:pPr>
          <a:r>
            <a:rPr lang="en-US">
              <a:latin typeface="Nunito" pitchFamily="2" charset="77"/>
            </a:rPr>
            <a:t>2005</a:t>
          </a:r>
        </a:p>
      </dgm:t>
    </dgm:pt>
    <dgm:pt modelId="{AA2EA404-0EC0-4216-98BA-24C2D2814F6D}" type="parTrans" cxnId="{4800C09E-F4ED-4508-A0D0-45C8D64FF19C}">
      <dgm:prSet/>
      <dgm:spPr/>
      <dgm:t>
        <a:bodyPr/>
        <a:lstStyle/>
        <a:p>
          <a:endParaRPr lang="en-US">
            <a:latin typeface="Nunito" pitchFamily="2" charset="77"/>
          </a:endParaRPr>
        </a:p>
      </dgm:t>
    </dgm:pt>
    <dgm:pt modelId="{8538C516-C683-443C-AC81-987D6023F269}" type="sibTrans" cxnId="{4800C09E-F4ED-4508-A0D0-45C8D64FF19C}">
      <dgm:prSet/>
      <dgm:spPr/>
      <dgm:t>
        <a:bodyPr/>
        <a:lstStyle/>
        <a:p>
          <a:endParaRPr lang="en-US">
            <a:latin typeface="Nunito" pitchFamily="2" charset="77"/>
          </a:endParaRPr>
        </a:p>
      </dgm:t>
    </dgm:pt>
    <dgm:pt modelId="{C3D410DC-DE16-4C65-87D9-F460C99685B4}">
      <dgm:prSet/>
      <dgm:spPr/>
      <dgm:t>
        <a:bodyPr/>
        <a:lstStyle/>
        <a:p>
          <a:r>
            <a:rPr lang="en-US" b="1" dirty="0">
              <a:latin typeface="Nunito" pitchFamily="2" charset="77"/>
            </a:rPr>
            <a:t>ICARP II </a:t>
          </a:r>
          <a:r>
            <a:rPr lang="en-US" dirty="0">
              <a:latin typeface="Nunito" pitchFamily="2" charset="77"/>
            </a:rPr>
            <a:t>- Copenhagen (Denmark)</a:t>
          </a:r>
        </a:p>
      </dgm:t>
    </dgm:pt>
    <dgm:pt modelId="{08C8270B-1CF4-464F-8D11-A33BD9C9E2D4}" type="parTrans" cxnId="{5F3486AF-07DE-49A4-BA46-78D48E65DD5D}">
      <dgm:prSet/>
      <dgm:spPr/>
      <dgm:t>
        <a:bodyPr/>
        <a:lstStyle/>
        <a:p>
          <a:endParaRPr lang="en-US">
            <a:latin typeface="Nunito" pitchFamily="2" charset="77"/>
          </a:endParaRPr>
        </a:p>
      </dgm:t>
    </dgm:pt>
    <dgm:pt modelId="{46496C2F-EADF-480E-A1DD-8D30D6AA9A56}" type="sibTrans" cxnId="{5F3486AF-07DE-49A4-BA46-78D48E65DD5D}">
      <dgm:prSet/>
      <dgm:spPr/>
      <dgm:t>
        <a:bodyPr/>
        <a:lstStyle/>
        <a:p>
          <a:endParaRPr lang="en-US">
            <a:latin typeface="Nunito" pitchFamily="2" charset="77"/>
          </a:endParaRPr>
        </a:p>
      </dgm:t>
    </dgm:pt>
    <dgm:pt modelId="{9F897FFF-3221-4D53-B7B3-F09D42DFA81C}">
      <dgm:prSet/>
      <dgm:spPr/>
      <dgm:t>
        <a:bodyPr/>
        <a:lstStyle/>
        <a:p>
          <a:pPr>
            <a:defRPr b="1"/>
          </a:pPr>
          <a:r>
            <a:rPr lang="en-US">
              <a:latin typeface="Nunito" pitchFamily="2" charset="77"/>
            </a:rPr>
            <a:t>2015</a:t>
          </a:r>
        </a:p>
      </dgm:t>
    </dgm:pt>
    <dgm:pt modelId="{20D98D9F-533E-41F0-B887-0B372DFFE7A6}" type="parTrans" cxnId="{34122AB5-C34E-4DFC-83B6-067B9F532C35}">
      <dgm:prSet/>
      <dgm:spPr/>
      <dgm:t>
        <a:bodyPr/>
        <a:lstStyle/>
        <a:p>
          <a:endParaRPr lang="en-US">
            <a:latin typeface="Nunito" pitchFamily="2" charset="77"/>
          </a:endParaRPr>
        </a:p>
      </dgm:t>
    </dgm:pt>
    <dgm:pt modelId="{E7616EC4-A5F7-4A36-85D6-C8CF79BB20F5}" type="sibTrans" cxnId="{34122AB5-C34E-4DFC-83B6-067B9F532C35}">
      <dgm:prSet/>
      <dgm:spPr/>
      <dgm:t>
        <a:bodyPr/>
        <a:lstStyle/>
        <a:p>
          <a:endParaRPr lang="en-US">
            <a:latin typeface="Nunito" pitchFamily="2" charset="77"/>
          </a:endParaRPr>
        </a:p>
      </dgm:t>
    </dgm:pt>
    <dgm:pt modelId="{48ABF352-09B4-410D-9E76-3186112093F3}">
      <dgm:prSet/>
      <dgm:spPr/>
      <dgm:t>
        <a:bodyPr/>
        <a:lstStyle/>
        <a:p>
          <a:r>
            <a:rPr lang="en-US" b="1" dirty="0">
              <a:latin typeface="Nunito" pitchFamily="2" charset="77"/>
            </a:rPr>
            <a:t>ICARP III </a:t>
          </a:r>
          <a:r>
            <a:rPr lang="en-US" dirty="0">
              <a:latin typeface="Nunito" pitchFamily="2" charset="77"/>
            </a:rPr>
            <a:t>- Toyama (Japan)</a:t>
          </a:r>
        </a:p>
      </dgm:t>
    </dgm:pt>
    <dgm:pt modelId="{264EC1CA-E012-4542-AA0F-45B2F990F721}" type="parTrans" cxnId="{E7FFD902-C577-4451-BDE2-93B79F603A59}">
      <dgm:prSet/>
      <dgm:spPr/>
      <dgm:t>
        <a:bodyPr/>
        <a:lstStyle/>
        <a:p>
          <a:endParaRPr lang="en-US">
            <a:latin typeface="Nunito" pitchFamily="2" charset="77"/>
          </a:endParaRPr>
        </a:p>
      </dgm:t>
    </dgm:pt>
    <dgm:pt modelId="{46F5FB5F-378D-4591-9DA6-C1885DDE53EE}" type="sibTrans" cxnId="{E7FFD902-C577-4451-BDE2-93B79F603A59}">
      <dgm:prSet/>
      <dgm:spPr/>
      <dgm:t>
        <a:bodyPr/>
        <a:lstStyle/>
        <a:p>
          <a:endParaRPr lang="en-US">
            <a:latin typeface="Nunito" pitchFamily="2" charset="77"/>
          </a:endParaRPr>
        </a:p>
      </dgm:t>
    </dgm:pt>
    <dgm:pt modelId="{6A1A2918-55B4-4D90-A445-CBDE10AA9311}">
      <dgm:prSet/>
      <dgm:spPr/>
      <dgm:t>
        <a:bodyPr/>
        <a:lstStyle/>
        <a:p>
          <a:pPr>
            <a:defRPr b="1"/>
          </a:pPr>
          <a:r>
            <a:rPr lang="en-US">
              <a:latin typeface="Nunito" pitchFamily="2" charset="77"/>
            </a:rPr>
            <a:t>2025</a:t>
          </a:r>
        </a:p>
      </dgm:t>
    </dgm:pt>
    <dgm:pt modelId="{B79A05BA-644B-4599-AB47-E1530896E7AB}" type="parTrans" cxnId="{FD1AB7B3-084A-4676-9F5F-3D82B9965C5C}">
      <dgm:prSet/>
      <dgm:spPr/>
      <dgm:t>
        <a:bodyPr/>
        <a:lstStyle/>
        <a:p>
          <a:endParaRPr lang="en-US">
            <a:latin typeface="Nunito" pitchFamily="2" charset="77"/>
          </a:endParaRPr>
        </a:p>
      </dgm:t>
    </dgm:pt>
    <dgm:pt modelId="{1B9030F7-32E7-4D1E-93C6-62FE07993628}" type="sibTrans" cxnId="{FD1AB7B3-084A-4676-9F5F-3D82B9965C5C}">
      <dgm:prSet/>
      <dgm:spPr/>
      <dgm:t>
        <a:bodyPr/>
        <a:lstStyle/>
        <a:p>
          <a:endParaRPr lang="en-US">
            <a:latin typeface="Nunito" pitchFamily="2" charset="77"/>
          </a:endParaRPr>
        </a:p>
      </dgm:t>
    </dgm:pt>
    <dgm:pt modelId="{8F33A8A9-E71A-4C71-A6F5-7CA6E13BEBF2}">
      <dgm:prSet/>
      <dgm:spPr/>
      <dgm:t>
        <a:bodyPr/>
        <a:lstStyle/>
        <a:p>
          <a:r>
            <a:rPr lang="en-US" b="1" dirty="0">
              <a:latin typeface="Nunito" pitchFamily="2" charset="77"/>
            </a:rPr>
            <a:t>ICARP IV </a:t>
          </a:r>
          <a:r>
            <a:rPr lang="en-US" dirty="0">
              <a:latin typeface="Nunito" pitchFamily="2" charset="77"/>
            </a:rPr>
            <a:t>– Boulder CO (USA)</a:t>
          </a:r>
        </a:p>
      </dgm:t>
    </dgm:pt>
    <dgm:pt modelId="{9AB24FA6-AD6D-4F0E-B03F-AC0A40A73ACF}" type="parTrans" cxnId="{668FFFB2-A82C-4BAB-912F-FB8D7F092EBC}">
      <dgm:prSet/>
      <dgm:spPr/>
      <dgm:t>
        <a:bodyPr/>
        <a:lstStyle/>
        <a:p>
          <a:endParaRPr lang="en-US">
            <a:latin typeface="Nunito" pitchFamily="2" charset="77"/>
          </a:endParaRPr>
        </a:p>
      </dgm:t>
    </dgm:pt>
    <dgm:pt modelId="{4FE49452-540B-4803-B71D-84E2D5845B21}" type="sibTrans" cxnId="{668FFFB2-A82C-4BAB-912F-FB8D7F092EBC}">
      <dgm:prSet/>
      <dgm:spPr/>
      <dgm:t>
        <a:bodyPr/>
        <a:lstStyle/>
        <a:p>
          <a:endParaRPr lang="en-US">
            <a:latin typeface="Nunito" pitchFamily="2" charset="77"/>
          </a:endParaRPr>
        </a:p>
      </dgm:t>
    </dgm:pt>
    <dgm:pt modelId="{03163E8F-4F4F-984A-A4F0-26CD183B8698}" type="pres">
      <dgm:prSet presAssocID="{06D0E4BB-CC95-497F-9722-5F3839C03E26}" presName="root" presStyleCnt="0">
        <dgm:presLayoutVars>
          <dgm:chMax/>
          <dgm:chPref/>
          <dgm:animLvl val="lvl"/>
        </dgm:presLayoutVars>
      </dgm:prSet>
      <dgm:spPr/>
    </dgm:pt>
    <dgm:pt modelId="{745715A5-99BC-4F4B-A52A-D57167C298E2}" type="pres">
      <dgm:prSet presAssocID="{06D0E4BB-CC95-497F-9722-5F3839C03E26}" presName="divider" presStyleLbl="fgAcc1" presStyleIdx="0" presStyleCnt="5"/>
      <dgm:spPr>
        <a:solidFill>
          <a:schemeClr val="lt1">
            <a:alpha val="90000"/>
            <a:hueOff val="0"/>
            <a:satOff val="0"/>
            <a:lumOff val="0"/>
            <a:alphaOff val="0"/>
          </a:schemeClr>
        </a:solidFill>
        <a:ln w="44450" cap="flat" cmpd="sng" algn="ctr">
          <a:solidFill>
            <a:srgbClr val="0A74B2"/>
          </a:solidFill>
          <a:prstDash val="solid"/>
          <a:miter lim="800000"/>
          <a:tailEnd type="triangle" w="lg" len="lg"/>
        </a:ln>
        <a:effectLst/>
      </dgm:spPr>
    </dgm:pt>
    <dgm:pt modelId="{269619C5-AAB0-4748-A325-7F1793594100}" type="pres">
      <dgm:prSet presAssocID="{06D0E4BB-CC95-497F-9722-5F3839C03E26}" presName="nodes" presStyleCnt="0">
        <dgm:presLayoutVars>
          <dgm:chMax/>
          <dgm:chPref/>
          <dgm:animLvl val="lvl"/>
        </dgm:presLayoutVars>
      </dgm:prSet>
      <dgm:spPr/>
    </dgm:pt>
    <dgm:pt modelId="{BF4B8968-8231-AD47-8728-06D83C6208A7}" type="pres">
      <dgm:prSet presAssocID="{3491D9D6-6854-43CC-BAD7-1C004290B6C0}" presName="composite" presStyleCnt="0"/>
      <dgm:spPr/>
    </dgm:pt>
    <dgm:pt modelId="{C841CC2F-90C2-5548-AA2B-018C44EEB698}" type="pres">
      <dgm:prSet presAssocID="{3491D9D6-6854-43CC-BAD7-1C004290B6C0}" presName="ConnectorPoint" presStyleLbl="lnNode1" presStyleIdx="0"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3BDC4A9-CBBE-A64B-A8F1-BF67AB94AB4D}" type="pres">
      <dgm:prSet presAssocID="{3491D9D6-6854-43CC-BAD7-1C004290B6C0}" presName="DropPinPlaceHolder" presStyleCnt="0"/>
      <dgm:spPr/>
    </dgm:pt>
    <dgm:pt modelId="{4396534E-ED19-0B46-A1E7-2DC7F33DB10C}" type="pres">
      <dgm:prSet presAssocID="{3491D9D6-6854-43CC-BAD7-1C004290B6C0}" presName="DropPin" presStyleLbl="alignNode1" presStyleIdx="0" presStyleCnt="4"/>
      <dgm:spPr>
        <a:solidFill>
          <a:srgbClr val="0A74B2"/>
        </a:solidFill>
      </dgm:spPr>
    </dgm:pt>
    <dgm:pt modelId="{CE595181-E203-7348-8CD2-CB3EC086A5A0}" type="pres">
      <dgm:prSet presAssocID="{3491D9D6-6854-43CC-BAD7-1C004290B6C0}" presName="Ellipse" presStyleLbl="fgAcc1" presStyleIdx="1" presStyleCnt="5"/>
      <dgm:spPr>
        <a:solidFill>
          <a:schemeClr val="lt1">
            <a:alpha val="90000"/>
            <a:hueOff val="0"/>
            <a:satOff val="0"/>
            <a:lumOff val="0"/>
            <a:alphaOff val="0"/>
          </a:schemeClr>
        </a:solidFill>
        <a:ln w="12700" cap="flat" cmpd="sng" algn="ctr">
          <a:noFill/>
          <a:prstDash val="solid"/>
          <a:miter lim="800000"/>
        </a:ln>
        <a:effectLst/>
      </dgm:spPr>
    </dgm:pt>
    <dgm:pt modelId="{3A1B7AB4-C931-9C4F-992E-8C2A4BC90DC1}" type="pres">
      <dgm:prSet presAssocID="{3491D9D6-6854-43CC-BAD7-1C004290B6C0}" presName="L2TextContainer" presStyleLbl="revTx" presStyleIdx="0" presStyleCnt="8">
        <dgm:presLayoutVars>
          <dgm:bulletEnabled val="1"/>
        </dgm:presLayoutVars>
      </dgm:prSet>
      <dgm:spPr/>
    </dgm:pt>
    <dgm:pt modelId="{715B5A95-40CF-C94B-8495-D49F707ED419}" type="pres">
      <dgm:prSet presAssocID="{3491D9D6-6854-43CC-BAD7-1C004290B6C0}" presName="L1TextContainer" presStyleLbl="revTx" presStyleIdx="1" presStyleCnt="8">
        <dgm:presLayoutVars>
          <dgm:chMax val="1"/>
          <dgm:chPref val="1"/>
          <dgm:bulletEnabled val="1"/>
        </dgm:presLayoutVars>
      </dgm:prSet>
      <dgm:spPr/>
    </dgm:pt>
    <dgm:pt modelId="{0D2332BF-0590-A24A-83BC-87E96233BD76}" type="pres">
      <dgm:prSet presAssocID="{3491D9D6-6854-43CC-BAD7-1C004290B6C0}" presName="ConnectLine" presStyleLbl="sibTrans1D1" presStyleIdx="0" presStyleCnt="4"/>
      <dgm:spPr>
        <a:noFill/>
        <a:ln w="12700" cap="flat" cmpd="sng" algn="ctr">
          <a:solidFill>
            <a:srgbClr val="0A74B2"/>
          </a:solidFill>
          <a:prstDash val="dash"/>
          <a:miter lim="800000"/>
        </a:ln>
        <a:effectLst/>
      </dgm:spPr>
    </dgm:pt>
    <dgm:pt modelId="{C58B4A2C-B4B2-034E-B8F6-9E91F992DF03}" type="pres">
      <dgm:prSet presAssocID="{3491D9D6-6854-43CC-BAD7-1C004290B6C0}" presName="EmptyPlaceHolder" presStyleCnt="0"/>
      <dgm:spPr/>
    </dgm:pt>
    <dgm:pt modelId="{DB292A2F-11B7-A14C-8AC9-893A57D0D33F}" type="pres">
      <dgm:prSet presAssocID="{4A5DCB96-5E01-4009-9710-0DF9CC1DDF7D}" presName="spaceBetweenRectangles" presStyleCnt="0"/>
      <dgm:spPr/>
    </dgm:pt>
    <dgm:pt modelId="{6AC124F8-091C-FB43-9F67-C811D024B263}" type="pres">
      <dgm:prSet presAssocID="{E90CF0D0-091A-4D55-98E1-24185E7C8163}" presName="composite" presStyleCnt="0"/>
      <dgm:spPr/>
    </dgm:pt>
    <dgm:pt modelId="{8E7CBBDC-B5E2-7C45-983A-62B213FFEE57}" type="pres">
      <dgm:prSet presAssocID="{E90CF0D0-091A-4D55-98E1-24185E7C8163}" presName="ConnectorPoint" presStyleLbl="lnNode1" presStyleIdx="1"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57C3E8A6-8CBB-1A4C-B3E0-B40224A1CAA3}" type="pres">
      <dgm:prSet presAssocID="{E90CF0D0-091A-4D55-98E1-24185E7C8163}" presName="DropPinPlaceHolder" presStyleCnt="0"/>
      <dgm:spPr/>
    </dgm:pt>
    <dgm:pt modelId="{4FD156F3-9151-F04E-8702-0BCBA714CC16}" type="pres">
      <dgm:prSet presAssocID="{E90CF0D0-091A-4D55-98E1-24185E7C8163}" presName="DropPin" presStyleLbl="alignNode1" presStyleIdx="1" presStyleCnt="4"/>
      <dgm:spPr>
        <a:solidFill>
          <a:srgbClr val="0A74B2"/>
        </a:solidFill>
      </dgm:spPr>
    </dgm:pt>
    <dgm:pt modelId="{413407D3-B013-1647-8D05-B3751CB4BC0A}" type="pres">
      <dgm:prSet presAssocID="{E90CF0D0-091A-4D55-98E1-24185E7C8163}" presName="Ellipse" presStyleLbl="fgAcc1" presStyleIdx="2" presStyleCnt="5"/>
      <dgm:spPr>
        <a:solidFill>
          <a:schemeClr val="lt1">
            <a:alpha val="90000"/>
            <a:hueOff val="0"/>
            <a:satOff val="0"/>
            <a:lumOff val="0"/>
            <a:alphaOff val="0"/>
          </a:schemeClr>
        </a:solidFill>
        <a:ln w="12700" cap="flat" cmpd="sng" algn="ctr">
          <a:noFill/>
          <a:prstDash val="solid"/>
          <a:miter lim="800000"/>
        </a:ln>
        <a:effectLst/>
      </dgm:spPr>
    </dgm:pt>
    <dgm:pt modelId="{DAB37229-4700-DD48-B9FE-018F2D0D87AC}" type="pres">
      <dgm:prSet presAssocID="{E90CF0D0-091A-4D55-98E1-24185E7C8163}" presName="L2TextContainer" presStyleLbl="revTx" presStyleIdx="2" presStyleCnt="8">
        <dgm:presLayoutVars>
          <dgm:bulletEnabled val="1"/>
        </dgm:presLayoutVars>
      </dgm:prSet>
      <dgm:spPr/>
    </dgm:pt>
    <dgm:pt modelId="{5B7C6198-DCA2-E84E-8242-3283B1485E3C}" type="pres">
      <dgm:prSet presAssocID="{E90CF0D0-091A-4D55-98E1-24185E7C8163}" presName="L1TextContainer" presStyleLbl="revTx" presStyleIdx="3" presStyleCnt="8">
        <dgm:presLayoutVars>
          <dgm:chMax val="1"/>
          <dgm:chPref val="1"/>
          <dgm:bulletEnabled val="1"/>
        </dgm:presLayoutVars>
      </dgm:prSet>
      <dgm:spPr/>
    </dgm:pt>
    <dgm:pt modelId="{2E386384-8C08-E24A-B2FB-22A734612DE3}" type="pres">
      <dgm:prSet presAssocID="{E90CF0D0-091A-4D55-98E1-24185E7C8163}" presName="ConnectLine" presStyleLbl="sibTrans1D1" presStyleIdx="1" presStyleCnt="4"/>
      <dgm:spPr>
        <a:noFill/>
        <a:ln w="12700" cap="flat" cmpd="sng" algn="ctr">
          <a:solidFill>
            <a:srgbClr val="0A74B2"/>
          </a:solidFill>
          <a:prstDash val="dash"/>
          <a:miter lim="800000"/>
        </a:ln>
        <a:effectLst/>
      </dgm:spPr>
    </dgm:pt>
    <dgm:pt modelId="{05E550C7-EB50-0546-86D5-C0ED207EE9C2}" type="pres">
      <dgm:prSet presAssocID="{E90CF0D0-091A-4D55-98E1-24185E7C8163}" presName="EmptyPlaceHolder" presStyleCnt="0"/>
      <dgm:spPr/>
    </dgm:pt>
    <dgm:pt modelId="{BE5C59B5-9EDA-654E-8D51-C7EC4C8A376D}" type="pres">
      <dgm:prSet presAssocID="{8538C516-C683-443C-AC81-987D6023F269}" presName="spaceBetweenRectangles" presStyleCnt="0"/>
      <dgm:spPr/>
    </dgm:pt>
    <dgm:pt modelId="{8AE78D5E-906F-594E-800C-4EE2A431315B}" type="pres">
      <dgm:prSet presAssocID="{9F897FFF-3221-4D53-B7B3-F09D42DFA81C}" presName="composite" presStyleCnt="0"/>
      <dgm:spPr/>
    </dgm:pt>
    <dgm:pt modelId="{C9FC1A58-8F10-5746-8605-F11B75E0D00B}" type="pres">
      <dgm:prSet presAssocID="{9F897FFF-3221-4D53-B7B3-F09D42DFA81C}" presName="ConnectorPoint" presStyleLbl="lnNode1" presStyleIdx="2"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28FF8EE-A99B-9548-8C31-4D314F841259}" type="pres">
      <dgm:prSet presAssocID="{9F897FFF-3221-4D53-B7B3-F09D42DFA81C}" presName="DropPinPlaceHolder" presStyleCnt="0"/>
      <dgm:spPr/>
    </dgm:pt>
    <dgm:pt modelId="{A41834FB-3B08-634E-A9B2-F65243323B58}" type="pres">
      <dgm:prSet presAssocID="{9F897FFF-3221-4D53-B7B3-F09D42DFA81C}" presName="DropPin" presStyleLbl="alignNode1" presStyleIdx="2" presStyleCnt="4"/>
      <dgm:spPr>
        <a:solidFill>
          <a:srgbClr val="0A74B2"/>
        </a:solidFill>
      </dgm:spPr>
    </dgm:pt>
    <dgm:pt modelId="{F9BA4611-738B-EC45-8462-C24E90CFCC3A}" type="pres">
      <dgm:prSet presAssocID="{9F897FFF-3221-4D53-B7B3-F09D42DFA81C}" presName="Ellipse" presStyleLbl="fgAcc1" presStyleIdx="3" presStyleCnt="5"/>
      <dgm:spPr>
        <a:solidFill>
          <a:schemeClr val="lt1">
            <a:alpha val="90000"/>
            <a:hueOff val="0"/>
            <a:satOff val="0"/>
            <a:lumOff val="0"/>
            <a:alphaOff val="0"/>
          </a:schemeClr>
        </a:solidFill>
        <a:ln w="12700" cap="flat" cmpd="sng" algn="ctr">
          <a:noFill/>
          <a:prstDash val="solid"/>
          <a:miter lim="800000"/>
        </a:ln>
        <a:effectLst/>
      </dgm:spPr>
    </dgm:pt>
    <dgm:pt modelId="{CCF2F15C-52FE-F145-88CC-A822A5E8787A}" type="pres">
      <dgm:prSet presAssocID="{9F897FFF-3221-4D53-B7B3-F09D42DFA81C}" presName="L2TextContainer" presStyleLbl="revTx" presStyleIdx="4" presStyleCnt="8">
        <dgm:presLayoutVars>
          <dgm:bulletEnabled val="1"/>
        </dgm:presLayoutVars>
      </dgm:prSet>
      <dgm:spPr/>
    </dgm:pt>
    <dgm:pt modelId="{FC67937A-42E1-9249-9B28-C42FD9AD8E4C}" type="pres">
      <dgm:prSet presAssocID="{9F897FFF-3221-4D53-B7B3-F09D42DFA81C}" presName="L1TextContainer" presStyleLbl="revTx" presStyleIdx="5" presStyleCnt="8">
        <dgm:presLayoutVars>
          <dgm:chMax val="1"/>
          <dgm:chPref val="1"/>
          <dgm:bulletEnabled val="1"/>
        </dgm:presLayoutVars>
      </dgm:prSet>
      <dgm:spPr/>
    </dgm:pt>
    <dgm:pt modelId="{DE825094-E083-AA4B-8717-75853DBDF115}" type="pres">
      <dgm:prSet presAssocID="{9F897FFF-3221-4D53-B7B3-F09D42DFA81C}" presName="ConnectLine" presStyleLbl="sibTrans1D1" presStyleIdx="2" presStyleCnt="4"/>
      <dgm:spPr>
        <a:noFill/>
        <a:ln w="12700" cap="flat" cmpd="sng" algn="ctr">
          <a:solidFill>
            <a:srgbClr val="0A74B2"/>
          </a:solidFill>
          <a:prstDash val="dash"/>
          <a:miter lim="800000"/>
        </a:ln>
        <a:effectLst/>
      </dgm:spPr>
    </dgm:pt>
    <dgm:pt modelId="{61EEE145-1831-FC4B-A20B-40C70A6C8AF5}" type="pres">
      <dgm:prSet presAssocID="{9F897FFF-3221-4D53-B7B3-F09D42DFA81C}" presName="EmptyPlaceHolder" presStyleCnt="0"/>
      <dgm:spPr/>
    </dgm:pt>
    <dgm:pt modelId="{0F41A9F4-36D9-CC40-919D-B291C775C130}" type="pres">
      <dgm:prSet presAssocID="{E7616EC4-A5F7-4A36-85D6-C8CF79BB20F5}" presName="spaceBetweenRectangles" presStyleCnt="0"/>
      <dgm:spPr/>
    </dgm:pt>
    <dgm:pt modelId="{EF72C60A-1300-664A-9364-954D48F1844D}" type="pres">
      <dgm:prSet presAssocID="{6A1A2918-55B4-4D90-A445-CBDE10AA9311}" presName="composite" presStyleCnt="0"/>
      <dgm:spPr/>
    </dgm:pt>
    <dgm:pt modelId="{31E9F4D0-A111-D54B-8763-4FC5D6355105}" type="pres">
      <dgm:prSet presAssocID="{6A1A2918-55B4-4D90-A445-CBDE10AA9311}" presName="ConnectorPoint" presStyleLbl="lnNode1" presStyleIdx="3" presStyleCnt="4"/>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EE88559-E93C-974A-8B52-6C39BCB9A5BE}" type="pres">
      <dgm:prSet presAssocID="{6A1A2918-55B4-4D90-A445-CBDE10AA9311}" presName="DropPinPlaceHolder" presStyleCnt="0"/>
      <dgm:spPr/>
    </dgm:pt>
    <dgm:pt modelId="{9F9B87E2-5A58-5143-AEA1-203D257A64B6}" type="pres">
      <dgm:prSet presAssocID="{6A1A2918-55B4-4D90-A445-CBDE10AA9311}" presName="DropPin" presStyleLbl="alignNode1" presStyleIdx="3" presStyleCnt="4"/>
      <dgm:spPr>
        <a:solidFill>
          <a:srgbClr val="0A74B2"/>
        </a:solidFill>
      </dgm:spPr>
    </dgm:pt>
    <dgm:pt modelId="{B0A80149-5FC7-654E-AC0E-24C34E1694AE}" type="pres">
      <dgm:prSet presAssocID="{6A1A2918-55B4-4D90-A445-CBDE10AA9311}" presName="Ellipse" presStyleLbl="fgAcc1" presStyleIdx="4" presStyleCnt="5"/>
      <dgm:spPr>
        <a:solidFill>
          <a:schemeClr val="lt1">
            <a:alpha val="90000"/>
            <a:hueOff val="0"/>
            <a:satOff val="0"/>
            <a:lumOff val="0"/>
            <a:alphaOff val="0"/>
          </a:schemeClr>
        </a:solidFill>
        <a:ln w="12700" cap="flat" cmpd="sng" algn="ctr">
          <a:noFill/>
          <a:prstDash val="solid"/>
          <a:miter lim="800000"/>
        </a:ln>
        <a:effectLst/>
      </dgm:spPr>
    </dgm:pt>
    <dgm:pt modelId="{6CF93731-4941-964C-8252-775715E07921}" type="pres">
      <dgm:prSet presAssocID="{6A1A2918-55B4-4D90-A445-CBDE10AA9311}" presName="L2TextContainer" presStyleLbl="revTx" presStyleIdx="6" presStyleCnt="8">
        <dgm:presLayoutVars>
          <dgm:bulletEnabled val="1"/>
        </dgm:presLayoutVars>
      </dgm:prSet>
      <dgm:spPr/>
    </dgm:pt>
    <dgm:pt modelId="{84049E36-B53B-2C4E-AFB7-1AEAB0682DA8}" type="pres">
      <dgm:prSet presAssocID="{6A1A2918-55B4-4D90-A445-CBDE10AA9311}" presName="L1TextContainer" presStyleLbl="revTx" presStyleIdx="7" presStyleCnt="8">
        <dgm:presLayoutVars>
          <dgm:chMax val="1"/>
          <dgm:chPref val="1"/>
          <dgm:bulletEnabled val="1"/>
        </dgm:presLayoutVars>
      </dgm:prSet>
      <dgm:spPr/>
    </dgm:pt>
    <dgm:pt modelId="{09EC2DD2-8207-034B-8087-2908CE005386}" type="pres">
      <dgm:prSet presAssocID="{6A1A2918-55B4-4D90-A445-CBDE10AA9311}" presName="ConnectLine" presStyleLbl="sibTrans1D1" presStyleIdx="3" presStyleCnt="4"/>
      <dgm:spPr>
        <a:noFill/>
        <a:ln w="12700" cap="flat" cmpd="sng" algn="ctr">
          <a:solidFill>
            <a:srgbClr val="0A74B2"/>
          </a:solidFill>
          <a:prstDash val="dash"/>
          <a:miter lim="800000"/>
        </a:ln>
        <a:effectLst/>
      </dgm:spPr>
    </dgm:pt>
    <dgm:pt modelId="{957772A5-8F06-9746-9332-13548637070D}" type="pres">
      <dgm:prSet presAssocID="{6A1A2918-55B4-4D90-A445-CBDE10AA9311}" presName="EmptyPlaceHolder" presStyleCnt="0"/>
      <dgm:spPr/>
    </dgm:pt>
  </dgm:ptLst>
  <dgm:cxnLst>
    <dgm:cxn modelId="{E7FFD902-C577-4451-BDE2-93B79F603A59}" srcId="{9F897FFF-3221-4D53-B7B3-F09D42DFA81C}" destId="{48ABF352-09B4-410D-9E76-3186112093F3}" srcOrd="0" destOrd="0" parTransId="{264EC1CA-E012-4542-AA0F-45B2F990F721}" sibTransId="{46F5FB5F-378D-4591-9DA6-C1885DDE53EE}"/>
    <dgm:cxn modelId="{6F50B028-2161-8D44-BCED-102D6E882412}" type="presOf" srcId="{C3D410DC-DE16-4C65-87D9-F460C99685B4}" destId="{DAB37229-4700-DD48-B9FE-018F2D0D87AC}" srcOrd="0" destOrd="0" presId="urn:microsoft.com/office/officeart/2017/3/layout/DropPinTimeline"/>
    <dgm:cxn modelId="{7766F856-F9C4-CB47-B9EA-C247CFCC03A6}" type="presOf" srcId="{E90CF0D0-091A-4D55-98E1-24185E7C8163}" destId="{5B7C6198-DCA2-E84E-8242-3283B1485E3C}" srcOrd="0" destOrd="0" presId="urn:microsoft.com/office/officeart/2017/3/layout/DropPinTimeline"/>
    <dgm:cxn modelId="{5029B368-F7D4-BB4E-9843-3C1791668F8C}" type="presOf" srcId="{99976BA4-4F52-41D1-B1CC-9C6CA34A1152}" destId="{3A1B7AB4-C931-9C4F-992E-8C2A4BC90DC1}" srcOrd="0" destOrd="0" presId="urn:microsoft.com/office/officeart/2017/3/layout/DropPinTimeline"/>
    <dgm:cxn modelId="{AEB9AB8A-87B5-8243-95BB-FF8466AFC52B}" type="presOf" srcId="{9F897FFF-3221-4D53-B7B3-F09D42DFA81C}" destId="{FC67937A-42E1-9249-9B28-C42FD9AD8E4C}" srcOrd="0" destOrd="0" presId="urn:microsoft.com/office/officeart/2017/3/layout/DropPinTimeline"/>
    <dgm:cxn modelId="{C3B89691-45E5-884A-8ACA-C19CADC5A2DA}" type="presOf" srcId="{48ABF352-09B4-410D-9E76-3186112093F3}" destId="{CCF2F15C-52FE-F145-88CC-A822A5E8787A}" srcOrd="0" destOrd="0" presId="urn:microsoft.com/office/officeart/2017/3/layout/DropPinTimeline"/>
    <dgm:cxn modelId="{4800C09E-F4ED-4508-A0D0-45C8D64FF19C}" srcId="{06D0E4BB-CC95-497F-9722-5F3839C03E26}" destId="{E90CF0D0-091A-4D55-98E1-24185E7C8163}" srcOrd="1" destOrd="0" parTransId="{AA2EA404-0EC0-4216-98BA-24C2D2814F6D}" sibTransId="{8538C516-C683-443C-AC81-987D6023F269}"/>
    <dgm:cxn modelId="{27768BA2-4EAD-1E4B-A6F3-2650CE444ECE}" type="presOf" srcId="{3491D9D6-6854-43CC-BAD7-1C004290B6C0}" destId="{715B5A95-40CF-C94B-8495-D49F707ED419}" srcOrd="0" destOrd="0" presId="urn:microsoft.com/office/officeart/2017/3/layout/DropPinTimeline"/>
    <dgm:cxn modelId="{5F3486AF-07DE-49A4-BA46-78D48E65DD5D}" srcId="{E90CF0D0-091A-4D55-98E1-24185E7C8163}" destId="{C3D410DC-DE16-4C65-87D9-F460C99685B4}" srcOrd="0" destOrd="0" parTransId="{08C8270B-1CF4-464F-8D11-A33BD9C9E2D4}" sibTransId="{46496C2F-EADF-480E-A1DD-8D30D6AA9A56}"/>
    <dgm:cxn modelId="{668FFFB2-A82C-4BAB-912F-FB8D7F092EBC}" srcId="{6A1A2918-55B4-4D90-A445-CBDE10AA9311}" destId="{8F33A8A9-E71A-4C71-A6F5-7CA6E13BEBF2}" srcOrd="0" destOrd="0" parTransId="{9AB24FA6-AD6D-4F0E-B03F-AC0A40A73ACF}" sibTransId="{4FE49452-540B-4803-B71D-84E2D5845B21}"/>
    <dgm:cxn modelId="{FD1AB7B3-084A-4676-9F5F-3D82B9965C5C}" srcId="{06D0E4BB-CC95-497F-9722-5F3839C03E26}" destId="{6A1A2918-55B4-4D90-A445-CBDE10AA9311}" srcOrd="3" destOrd="0" parTransId="{B79A05BA-644B-4599-AB47-E1530896E7AB}" sibTransId="{1B9030F7-32E7-4D1E-93C6-62FE07993628}"/>
    <dgm:cxn modelId="{34122AB5-C34E-4DFC-83B6-067B9F532C35}" srcId="{06D0E4BB-CC95-497F-9722-5F3839C03E26}" destId="{9F897FFF-3221-4D53-B7B3-F09D42DFA81C}" srcOrd="2" destOrd="0" parTransId="{20D98D9F-533E-41F0-B887-0B372DFFE7A6}" sibTransId="{E7616EC4-A5F7-4A36-85D6-C8CF79BB20F5}"/>
    <dgm:cxn modelId="{0354C4DC-1BAE-B942-9B94-B8AAA49CD2C0}" type="presOf" srcId="{6A1A2918-55B4-4D90-A445-CBDE10AA9311}" destId="{84049E36-B53B-2C4E-AFB7-1AEAB0682DA8}" srcOrd="0" destOrd="0" presId="urn:microsoft.com/office/officeart/2017/3/layout/DropPinTimeline"/>
    <dgm:cxn modelId="{8048F2DC-0E9C-4EE3-9E25-3ACD8F40F213}" srcId="{06D0E4BB-CC95-497F-9722-5F3839C03E26}" destId="{3491D9D6-6854-43CC-BAD7-1C004290B6C0}" srcOrd="0" destOrd="0" parTransId="{BD0CFB26-C3ED-4CB6-ACA4-59C33E080EEB}" sibTransId="{4A5DCB96-5E01-4009-9710-0DF9CC1DDF7D}"/>
    <dgm:cxn modelId="{290CA8E4-8943-EC4F-AD3A-C0ECED3EDC74}" type="presOf" srcId="{8F33A8A9-E71A-4C71-A6F5-7CA6E13BEBF2}" destId="{6CF93731-4941-964C-8252-775715E07921}" srcOrd="0" destOrd="0" presId="urn:microsoft.com/office/officeart/2017/3/layout/DropPinTimeline"/>
    <dgm:cxn modelId="{B1BABBE7-5F06-4D2E-924E-E054AC336E54}" srcId="{3491D9D6-6854-43CC-BAD7-1C004290B6C0}" destId="{99976BA4-4F52-41D1-B1CC-9C6CA34A1152}" srcOrd="0" destOrd="0" parTransId="{8ED64BF6-E159-4F35-AD0B-3D742F553DBC}" sibTransId="{1AAF982F-61DC-49A2-96BB-8C0649D83DC7}"/>
    <dgm:cxn modelId="{435AFAEB-7D53-1344-81BF-14E4B2403E93}" type="presOf" srcId="{06D0E4BB-CC95-497F-9722-5F3839C03E26}" destId="{03163E8F-4F4F-984A-A4F0-26CD183B8698}" srcOrd="0" destOrd="0" presId="urn:microsoft.com/office/officeart/2017/3/layout/DropPinTimeline"/>
    <dgm:cxn modelId="{40B4CFA3-18A1-C640-AFF4-D260E79E2113}" type="presParOf" srcId="{03163E8F-4F4F-984A-A4F0-26CD183B8698}" destId="{745715A5-99BC-4F4B-A52A-D57167C298E2}" srcOrd="0" destOrd="0" presId="urn:microsoft.com/office/officeart/2017/3/layout/DropPinTimeline"/>
    <dgm:cxn modelId="{FAB77BED-F37C-8145-8EB0-2880D4D43EC4}" type="presParOf" srcId="{03163E8F-4F4F-984A-A4F0-26CD183B8698}" destId="{269619C5-AAB0-4748-A325-7F1793594100}" srcOrd="1" destOrd="0" presId="urn:microsoft.com/office/officeart/2017/3/layout/DropPinTimeline"/>
    <dgm:cxn modelId="{DC88429D-1B20-E047-A441-5FD13CB17D6B}" type="presParOf" srcId="{269619C5-AAB0-4748-A325-7F1793594100}" destId="{BF4B8968-8231-AD47-8728-06D83C6208A7}" srcOrd="0" destOrd="0" presId="urn:microsoft.com/office/officeart/2017/3/layout/DropPinTimeline"/>
    <dgm:cxn modelId="{203592B2-1978-5047-944B-1CF58F514957}" type="presParOf" srcId="{BF4B8968-8231-AD47-8728-06D83C6208A7}" destId="{C841CC2F-90C2-5548-AA2B-018C44EEB698}" srcOrd="0" destOrd="0" presId="urn:microsoft.com/office/officeart/2017/3/layout/DropPinTimeline"/>
    <dgm:cxn modelId="{271A3EAE-1CC7-E642-81E3-B0365DABE4ED}" type="presParOf" srcId="{BF4B8968-8231-AD47-8728-06D83C6208A7}" destId="{23BDC4A9-CBBE-A64B-A8F1-BF67AB94AB4D}" srcOrd="1" destOrd="0" presId="urn:microsoft.com/office/officeart/2017/3/layout/DropPinTimeline"/>
    <dgm:cxn modelId="{6FE60B36-7457-5446-88D8-F715800B5D52}" type="presParOf" srcId="{23BDC4A9-CBBE-A64B-A8F1-BF67AB94AB4D}" destId="{4396534E-ED19-0B46-A1E7-2DC7F33DB10C}" srcOrd="0" destOrd="0" presId="urn:microsoft.com/office/officeart/2017/3/layout/DropPinTimeline"/>
    <dgm:cxn modelId="{6F72E947-1D23-8A44-9CCC-AF135A6EC21E}" type="presParOf" srcId="{23BDC4A9-CBBE-A64B-A8F1-BF67AB94AB4D}" destId="{CE595181-E203-7348-8CD2-CB3EC086A5A0}" srcOrd="1" destOrd="0" presId="urn:microsoft.com/office/officeart/2017/3/layout/DropPinTimeline"/>
    <dgm:cxn modelId="{526E86D3-CAEB-BC41-A1EA-4575994BD3C2}" type="presParOf" srcId="{BF4B8968-8231-AD47-8728-06D83C6208A7}" destId="{3A1B7AB4-C931-9C4F-992E-8C2A4BC90DC1}" srcOrd="2" destOrd="0" presId="urn:microsoft.com/office/officeart/2017/3/layout/DropPinTimeline"/>
    <dgm:cxn modelId="{9BC9EBB3-2879-8E45-B933-939C4C2ADDE5}" type="presParOf" srcId="{BF4B8968-8231-AD47-8728-06D83C6208A7}" destId="{715B5A95-40CF-C94B-8495-D49F707ED419}" srcOrd="3" destOrd="0" presId="urn:microsoft.com/office/officeart/2017/3/layout/DropPinTimeline"/>
    <dgm:cxn modelId="{BADA663F-8CF4-244D-B203-FBF05F59D586}" type="presParOf" srcId="{BF4B8968-8231-AD47-8728-06D83C6208A7}" destId="{0D2332BF-0590-A24A-83BC-87E96233BD76}" srcOrd="4" destOrd="0" presId="urn:microsoft.com/office/officeart/2017/3/layout/DropPinTimeline"/>
    <dgm:cxn modelId="{C5B33705-1BE0-B349-9C69-759D476D6332}" type="presParOf" srcId="{BF4B8968-8231-AD47-8728-06D83C6208A7}" destId="{C58B4A2C-B4B2-034E-B8F6-9E91F992DF03}" srcOrd="5" destOrd="0" presId="urn:microsoft.com/office/officeart/2017/3/layout/DropPinTimeline"/>
    <dgm:cxn modelId="{A26090B9-3959-554E-A05B-977128F3EC54}" type="presParOf" srcId="{269619C5-AAB0-4748-A325-7F1793594100}" destId="{DB292A2F-11B7-A14C-8AC9-893A57D0D33F}" srcOrd="1" destOrd="0" presId="urn:microsoft.com/office/officeart/2017/3/layout/DropPinTimeline"/>
    <dgm:cxn modelId="{1D11FA81-131D-DD4F-9F42-BF6FEC9DA5FA}" type="presParOf" srcId="{269619C5-AAB0-4748-A325-7F1793594100}" destId="{6AC124F8-091C-FB43-9F67-C811D024B263}" srcOrd="2" destOrd="0" presId="urn:microsoft.com/office/officeart/2017/3/layout/DropPinTimeline"/>
    <dgm:cxn modelId="{F5A0D41E-38EB-5C4D-AF1F-2498FAC3CAC0}" type="presParOf" srcId="{6AC124F8-091C-FB43-9F67-C811D024B263}" destId="{8E7CBBDC-B5E2-7C45-983A-62B213FFEE57}" srcOrd="0" destOrd="0" presId="urn:microsoft.com/office/officeart/2017/3/layout/DropPinTimeline"/>
    <dgm:cxn modelId="{DA9B7052-D807-BD42-9DDF-3BAE8C491928}" type="presParOf" srcId="{6AC124F8-091C-FB43-9F67-C811D024B263}" destId="{57C3E8A6-8CBB-1A4C-B3E0-B40224A1CAA3}" srcOrd="1" destOrd="0" presId="urn:microsoft.com/office/officeart/2017/3/layout/DropPinTimeline"/>
    <dgm:cxn modelId="{49045F18-B243-CF48-94E0-3A1D2A8E635C}" type="presParOf" srcId="{57C3E8A6-8CBB-1A4C-B3E0-B40224A1CAA3}" destId="{4FD156F3-9151-F04E-8702-0BCBA714CC16}" srcOrd="0" destOrd="0" presId="urn:microsoft.com/office/officeart/2017/3/layout/DropPinTimeline"/>
    <dgm:cxn modelId="{05E5B654-2AD8-0A47-9D99-F6B252B35D11}" type="presParOf" srcId="{57C3E8A6-8CBB-1A4C-B3E0-B40224A1CAA3}" destId="{413407D3-B013-1647-8D05-B3751CB4BC0A}" srcOrd="1" destOrd="0" presId="urn:microsoft.com/office/officeart/2017/3/layout/DropPinTimeline"/>
    <dgm:cxn modelId="{929205C9-75B4-CA45-9B82-CB85D9BE50AC}" type="presParOf" srcId="{6AC124F8-091C-FB43-9F67-C811D024B263}" destId="{DAB37229-4700-DD48-B9FE-018F2D0D87AC}" srcOrd="2" destOrd="0" presId="urn:microsoft.com/office/officeart/2017/3/layout/DropPinTimeline"/>
    <dgm:cxn modelId="{E9B701A0-E76A-FA41-BC0A-6970A4F16071}" type="presParOf" srcId="{6AC124F8-091C-FB43-9F67-C811D024B263}" destId="{5B7C6198-DCA2-E84E-8242-3283B1485E3C}" srcOrd="3" destOrd="0" presId="urn:microsoft.com/office/officeart/2017/3/layout/DropPinTimeline"/>
    <dgm:cxn modelId="{640A1041-A9A0-1D4D-A06C-7132DE5C7CFC}" type="presParOf" srcId="{6AC124F8-091C-FB43-9F67-C811D024B263}" destId="{2E386384-8C08-E24A-B2FB-22A734612DE3}" srcOrd="4" destOrd="0" presId="urn:microsoft.com/office/officeart/2017/3/layout/DropPinTimeline"/>
    <dgm:cxn modelId="{5B0C94E2-C23C-2644-A0A6-40FCF4631A6A}" type="presParOf" srcId="{6AC124F8-091C-FB43-9F67-C811D024B263}" destId="{05E550C7-EB50-0546-86D5-C0ED207EE9C2}" srcOrd="5" destOrd="0" presId="urn:microsoft.com/office/officeart/2017/3/layout/DropPinTimeline"/>
    <dgm:cxn modelId="{AC559C4B-9C08-A14D-B274-5840F4FD026C}" type="presParOf" srcId="{269619C5-AAB0-4748-A325-7F1793594100}" destId="{BE5C59B5-9EDA-654E-8D51-C7EC4C8A376D}" srcOrd="3" destOrd="0" presId="urn:microsoft.com/office/officeart/2017/3/layout/DropPinTimeline"/>
    <dgm:cxn modelId="{F9247891-DF1B-754F-A9F7-BBEC01774A66}" type="presParOf" srcId="{269619C5-AAB0-4748-A325-7F1793594100}" destId="{8AE78D5E-906F-594E-800C-4EE2A431315B}" srcOrd="4" destOrd="0" presId="urn:microsoft.com/office/officeart/2017/3/layout/DropPinTimeline"/>
    <dgm:cxn modelId="{911DAF52-999A-1D44-AF7D-BE1BF33C5F99}" type="presParOf" srcId="{8AE78D5E-906F-594E-800C-4EE2A431315B}" destId="{C9FC1A58-8F10-5746-8605-F11B75E0D00B}" srcOrd="0" destOrd="0" presId="urn:microsoft.com/office/officeart/2017/3/layout/DropPinTimeline"/>
    <dgm:cxn modelId="{30384CB9-1A23-F84F-B6B8-CA9D9E936B9B}" type="presParOf" srcId="{8AE78D5E-906F-594E-800C-4EE2A431315B}" destId="{728FF8EE-A99B-9548-8C31-4D314F841259}" srcOrd="1" destOrd="0" presId="urn:microsoft.com/office/officeart/2017/3/layout/DropPinTimeline"/>
    <dgm:cxn modelId="{8527AE5F-1E01-294D-BC87-7B918FFE5944}" type="presParOf" srcId="{728FF8EE-A99B-9548-8C31-4D314F841259}" destId="{A41834FB-3B08-634E-A9B2-F65243323B58}" srcOrd="0" destOrd="0" presId="urn:microsoft.com/office/officeart/2017/3/layout/DropPinTimeline"/>
    <dgm:cxn modelId="{1D1960F8-37A4-FE44-A743-88C490B83243}" type="presParOf" srcId="{728FF8EE-A99B-9548-8C31-4D314F841259}" destId="{F9BA4611-738B-EC45-8462-C24E90CFCC3A}" srcOrd="1" destOrd="0" presId="urn:microsoft.com/office/officeart/2017/3/layout/DropPinTimeline"/>
    <dgm:cxn modelId="{D3068502-4262-EE43-8F4F-5CC5EF2C4044}" type="presParOf" srcId="{8AE78D5E-906F-594E-800C-4EE2A431315B}" destId="{CCF2F15C-52FE-F145-88CC-A822A5E8787A}" srcOrd="2" destOrd="0" presId="urn:microsoft.com/office/officeart/2017/3/layout/DropPinTimeline"/>
    <dgm:cxn modelId="{FFC99D5C-C28A-6A4B-B946-8F29363D945E}" type="presParOf" srcId="{8AE78D5E-906F-594E-800C-4EE2A431315B}" destId="{FC67937A-42E1-9249-9B28-C42FD9AD8E4C}" srcOrd="3" destOrd="0" presId="urn:microsoft.com/office/officeart/2017/3/layout/DropPinTimeline"/>
    <dgm:cxn modelId="{418A18FC-4727-624B-91ED-1104C3948768}" type="presParOf" srcId="{8AE78D5E-906F-594E-800C-4EE2A431315B}" destId="{DE825094-E083-AA4B-8717-75853DBDF115}" srcOrd="4" destOrd="0" presId="urn:microsoft.com/office/officeart/2017/3/layout/DropPinTimeline"/>
    <dgm:cxn modelId="{9CD001DE-1673-C344-86EA-0CCA0749782E}" type="presParOf" srcId="{8AE78D5E-906F-594E-800C-4EE2A431315B}" destId="{61EEE145-1831-FC4B-A20B-40C70A6C8AF5}" srcOrd="5" destOrd="0" presId="urn:microsoft.com/office/officeart/2017/3/layout/DropPinTimeline"/>
    <dgm:cxn modelId="{4BE4DF98-3487-1C46-8249-35A1E9D3A167}" type="presParOf" srcId="{269619C5-AAB0-4748-A325-7F1793594100}" destId="{0F41A9F4-36D9-CC40-919D-B291C775C130}" srcOrd="5" destOrd="0" presId="urn:microsoft.com/office/officeart/2017/3/layout/DropPinTimeline"/>
    <dgm:cxn modelId="{EC280CB5-CE22-4749-9DB8-8AD1550A81FF}" type="presParOf" srcId="{269619C5-AAB0-4748-A325-7F1793594100}" destId="{EF72C60A-1300-664A-9364-954D48F1844D}" srcOrd="6" destOrd="0" presId="urn:microsoft.com/office/officeart/2017/3/layout/DropPinTimeline"/>
    <dgm:cxn modelId="{22C2836F-45C8-AE43-A8A8-34405A5D2319}" type="presParOf" srcId="{EF72C60A-1300-664A-9364-954D48F1844D}" destId="{31E9F4D0-A111-D54B-8763-4FC5D6355105}" srcOrd="0" destOrd="0" presId="urn:microsoft.com/office/officeart/2017/3/layout/DropPinTimeline"/>
    <dgm:cxn modelId="{6A53AF17-BDB2-9B4C-9CD2-5BB1727CD947}" type="presParOf" srcId="{EF72C60A-1300-664A-9364-954D48F1844D}" destId="{3EE88559-E93C-974A-8B52-6C39BCB9A5BE}" srcOrd="1" destOrd="0" presId="urn:microsoft.com/office/officeart/2017/3/layout/DropPinTimeline"/>
    <dgm:cxn modelId="{F297DCBA-F6F1-8443-90EA-4CC354EEDEBE}" type="presParOf" srcId="{3EE88559-E93C-974A-8B52-6C39BCB9A5BE}" destId="{9F9B87E2-5A58-5143-AEA1-203D257A64B6}" srcOrd="0" destOrd="0" presId="urn:microsoft.com/office/officeart/2017/3/layout/DropPinTimeline"/>
    <dgm:cxn modelId="{3D76DFB7-6711-5B4F-9379-025B5CE6516A}" type="presParOf" srcId="{3EE88559-E93C-974A-8B52-6C39BCB9A5BE}" destId="{B0A80149-5FC7-654E-AC0E-24C34E1694AE}" srcOrd="1" destOrd="0" presId="urn:microsoft.com/office/officeart/2017/3/layout/DropPinTimeline"/>
    <dgm:cxn modelId="{B17B893D-6E58-6C42-A93D-E600E9F67077}" type="presParOf" srcId="{EF72C60A-1300-664A-9364-954D48F1844D}" destId="{6CF93731-4941-964C-8252-775715E07921}" srcOrd="2" destOrd="0" presId="urn:microsoft.com/office/officeart/2017/3/layout/DropPinTimeline"/>
    <dgm:cxn modelId="{835DF42C-91DF-134F-ADD8-3D8B412B77A5}" type="presParOf" srcId="{EF72C60A-1300-664A-9364-954D48F1844D}" destId="{84049E36-B53B-2C4E-AFB7-1AEAB0682DA8}" srcOrd="3" destOrd="0" presId="urn:microsoft.com/office/officeart/2017/3/layout/DropPinTimeline"/>
    <dgm:cxn modelId="{9F40EB44-4FDF-4044-8397-B6A93451C113}" type="presParOf" srcId="{EF72C60A-1300-664A-9364-954D48F1844D}" destId="{09EC2DD2-8207-034B-8087-2908CE005386}" srcOrd="4" destOrd="0" presId="urn:microsoft.com/office/officeart/2017/3/layout/DropPinTimeline"/>
    <dgm:cxn modelId="{7A8929D5-1A70-7E42-B021-184F4719060C}" type="presParOf" srcId="{EF72C60A-1300-664A-9364-954D48F1844D}" destId="{957772A5-8F06-9746-9332-13548637070D}" srcOrd="5" destOrd="0" presId="urn:microsoft.com/office/officeart/2017/3/layout/DropPinTimeline"/>
  </dgm:cxnLst>
  <dgm:bg>
    <a:solidFill>
      <a:schemeClr val="accent5">
        <a:lumMod val="20000"/>
        <a:lumOff val="80000"/>
        <a:alpha val="49000"/>
      </a:schemeClr>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8213BA2E-6645-4467-BC44-1FD30CE7A78A}"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4504D7BC-CA1C-481B-95C7-B50149D43AC4}">
      <dgm:prSet/>
      <dgm:spPr>
        <a:solidFill>
          <a:srgbClr val="0A74B2"/>
        </a:solidFill>
      </dgm:spPr>
      <dgm:t>
        <a:bodyPr/>
        <a:lstStyle/>
        <a:p>
          <a:pPr>
            <a:defRPr b="1"/>
          </a:pPr>
          <a:r>
            <a:rPr lang="en-US" dirty="0">
              <a:latin typeface="Nunito" pitchFamily="2" charset="77"/>
            </a:rPr>
            <a:t>Oct. 2024</a:t>
          </a:r>
        </a:p>
      </dgm:t>
    </dgm:pt>
    <dgm:pt modelId="{A93AE1D6-9594-4B94-8375-CFE747CDC521}" type="parTrans" cxnId="{D29DA96B-30E6-4E72-86C5-7FF12E92E12C}">
      <dgm:prSet/>
      <dgm:spPr/>
      <dgm:t>
        <a:bodyPr/>
        <a:lstStyle/>
        <a:p>
          <a:endParaRPr lang="en-US"/>
        </a:p>
      </dgm:t>
    </dgm:pt>
    <dgm:pt modelId="{6C0D6A29-DEBD-4C6E-960C-CCA9A72B89F8}" type="sibTrans" cxnId="{D29DA96B-30E6-4E72-86C5-7FF12E92E12C}">
      <dgm:prSet/>
      <dgm:spPr/>
      <dgm:t>
        <a:bodyPr/>
        <a:lstStyle/>
        <a:p>
          <a:endParaRPr lang="en-US"/>
        </a:p>
      </dgm:t>
    </dgm:pt>
    <dgm:pt modelId="{94661223-7874-414D-8EA3-C8A6BFB3873B}">
      <dgm:prSet/>
      <dgm:spPr/>
      <dgm:t>
        <a:bodyPr/>
        <a:lstStyle/>
        <a:p>
          <a:r>
            <a:rPr lang="en-US" b="1" dirty="0">
              <a:latin typeface="Nunito" pitchFamily="2" charset="77"/>
            </a:rPr>
            <a:t>ICARP IV Planning Retreat </a:t>
          </a:r>
          <a:r>
            <a:rPr lang="en-US" dirty="0">
              <a:latin typeface="Nunito" pitchFamily="2" charset="77"/>
            </a:rPr>
            <a:t>in </a:t>
          </a:r>
          <a:r>
            <a:rPr lang="en-US" dirty="0" err="1">
              <a:latin typeface="Nunito" pitchFamily="2" charset="77"/>
            </a:rPr>
            <a:t>Akureyri</a:t>
          </a:r>
          <a:r>
            <a:rPr lang="en-US" dirty="0">
              <a:latin typeface="Nunito" pitchFamily="2" charset="77"/>
            </a:rPr>
            <a:t>, Iceland from 21 – 24 October 2024</a:t>
          </a:r>
        </a:p>
      </dgm:t>
    </dgm:pt>
    <dgm:pt modelId="{A8FBCDA1-21CD-48C0-AB10-99990906AF65}" type="parTrans" cxnId="{63DBD8ED-0FD1-420F-960E-84B7D11A523B}">
      <dgm:prSet/>
      <dgm:spPr/>
      <dgm:t>
        <a:bodyPr/>
        <a:lstStyle/>
        <a:p>
          <a:endParaRPr lang="en-US"/>
        </a:p>
      </dgm:t>
    </dgm:pt>
    <dgm:pt modelId="{E0D9EBC2-6D48-4164-9525-31CFD6F9755D}" type="sibTrans" cxnId="{63DBD8ED-0FD1-420F-960E-84B7D11A523B}">
      <dgm:prSet/>
      <dgm:spPr/>
      <dgm:t>
        <a:bodyPr/>
        <a:lstStyle/>
        <a:p>
          <a:endParaRPr lang="en-US"/>
        </a:p>
      </dgm:t>
    </dgm:pt>
    <dgm:pt modelId="{11EF1D36-1744-6E4F-89A4-F9CC7735E666}" type="pres">
      <dgm:prSet presAssocID="{8213BA2E-6645-4467-BC44-1FD30CE7A78A}" presName="root" presStyleCnt="0">
        <dgm:presLayoutVars>
          <dgm:chMax/>
          <dgm:chPref/>
          <dgm:animLvl val="lvl"/>
        </dgm:presLayoutVars>
      </dgm:prSet>
      <dgm:spPr/>
    </dgm:pt>
    <dgm:pt modelId="{404A8602-210D-AE48-90BD-28B7EA7B84A5}" type="pres">
      <dgm:prSet presAssocID="{8213BA2E-6645-4467-BC44-1FD30CE7A78A}" presName="divider" presStyleLbl="fgAcc1" presStyleIdx="0" presStyleCnt="1"/>
      <dgm:spPr/>
    </dgm:pt>
    <dgm:pt modelId="{13A59CFC-B85F-8049-952B-28EC870276E7}" type="pres">
      <dgm:prSet presAssocID="{8213BA2E-6645-4467-BC44-1FD30CE7A78A}" presName="nodes" presStyleCnt="0">
        <dgm:presLayoutVars>
          <dgm:chMax/>
          <dgm:chPref/>
          <dgm:animLvl val="lvl"/>
        </dgm:presLayoutVars>
      </dgm:prSet>
      <dgm:spPr/>
    </dgm:pt>
    <dgm:pt modelId="{7E7FB831-434B-DD45-AC88-838FC5EED697}" type="pres">
      <dgm:prSet presAssocID="{4504D7BC-CA1C-481B-95C7-B50149D43AC4}" presName="composite" presStyleCnt="0"/>
      <dgm:spPr/>
    </dgm:pt>
    <dgm:pt modelId="{1999DB31-BEBF-924B-851C-960B833E0DDD}" type="pres">
      <dgm:prSet presAssocID="{4504D7BC-CA1C-481B-95C7-B50149D43AC4}" presName="L1TextContainer" presStyleLbl="alignNode1" presStyleIdx="0" presStyleCnt="1">
        <dgm:presLayoutVars>
          <dgm:chMax val="1"/>
          <dgm:chPref val="1"/>
          <dgm:bulletEnabled val="1"/>
        </dgm:presLayoutVars>
      </dgm:prSet>
      <dgm:spPr>
        <a:prstGeom prst="roundRect">
          <a:avLst/>
        </a:prstGeom>
      </dgm:spPr>
    </dgm:pt>
    <dgm:pt modelId="{220C7925-9D56-3245-8552-364D2DC07DD7}" type="pres">
      <dgm:prSet presAssocID="{4504D7BC-CA1C-481B-95C7-B50149D43AC4}" presName="L2TextContainerWrapper" presStyleCnt="0">
        <dgm:presLayoutVars>
          <dgm:bulletEnabled val="1"/>
        </dgm:presLayoutVars>
      </dgm:prSet>
      <dgm:spPr/>
    </dgm:pt>
    <dgm:pt modelId="{DDEEC866-4AD1-684F-8E02-39F8121B32E2}" type="pres">
      <dgm:prSet presAssocID="{4504D7BC-CA1C-481B-95C7-B50149D43AC4}" presName="L2TextContainer" presStyleLbl="bgAccFollowNode1" presStyleIdx="0" presStyleCnt="1"/>
      <dgm:spPr>
        <a:prstGeom prst="roundRect">
          <a:avLst/>
        </a:prstGeom>
      </dgm:spPr>
    </dgm:pt>
    <dgm:pt modelId="{0FC6DAD3-013C-DB48-BDFF-E2E134280315}" type="pres">
      <dgm:prSet presAssocID="{4504D7BC-CA1C-481B-95C7-B50149D43AC4}" presName="FlexibleEmptyPlaceHolder" presStyleCnt="0"/>
      <dgm:spPr/>
    </dgm:pt>
    <dgm:pt modelId="{1DB891AD-9A3B-0648-8F33-441E860D5372}" type="pres">
      <dgm:prSet presAssocID="{4504D7BC-CA1C-481B-95C7-B50149D43AC4}" presName="ConnectLine" presStyleLbl="sibTrans1D1" presStyleIdx="0" presStyleCnt="1"/>
      <dgm:spPr/>
    </dgm:pt>
    <dgm:pt modelId="{6E2C662D-083C-9146-AAB8-ADC434359757}" type="pres">
      <dgm:prSet presAssocID="{4504D7BC-CA1C-481B-95C7-B50149D43AC4}" presName="ConnectorPoint" presStyleLbl="node1" presStyleIdx="0" presStyleCnt="1"/>
      <dgm:spPr>
        <a:solidFill>
          <a:schemeClr val="accent2">
            <a:hueOff val="28360"/>
            <a:satOff val="3260"/>
            <a:lumOff val="-2598"/>
            <a:alphaOff val="0"/>
          </a:schemeClr>
        </a:solidFill>
        <a:ln w="6350" cap="flat" cmpd="sng" algn="ctr">
          <a:solidFill>
            <a:schemeClr val="lt1">
              <a:hueOff val="0"/>
              <a:satOff val="0"/>
              <a:lumOff val="0"/>
              <a:alphaOff val="0"/>
            </a:schemeClr>
          </a:solidFill>
          <a:prstDash val="solid"/>
          <a:miter lim="800000"/>
        </a:ln>
        <a:effectLst/>
      </dgm:spPr>
    </dgm:pt>
    <dgm:pt modelId="{70B25779-ED92-E64E-9ED2-F208F1BBD419}" type="pres">
      <dgm:prSet presAssocID="{4504D7BC-CA1C-481B-95C7-B50149D43AC4}" presName="EmptyPlaceHolder" presStyleCnt="0"/>
      <dgm:spPr/>
    </dgm:pt>
  </dgm:ptLst>
  <dgm:cxnLst>
    <dgm:cxn modelId="{73C1FF51-F29A-4241-9E02-F0485F816254}" type="presOf" srcId="{4504D7BC-CA1C-481B-95C7-B50149D43AC4}" destId="{1999DB31-BEBF-924B-851C-960B833E0DDD}" srcOrd="0" destOrd="0" presId="urn:microsoft.com/office/officeart/2017/3/layout/HorizontalLabelsTimeline"/>
    <dgm:cxn modelId="{B4CFCD5F-2E33-9F4E-8941-858BE6970C71}" type="presOf" srcId="{8213BA2E-6645-4467-BC44-1FD30CE7A78A}" destId="{11EF1D36-1744-6E4F-89A4-F9CC7735E666}" srcOrd="0" destOrd="0" presId="urn:microsoft.com/office/officeart/2017/3/layout/HorizontalLabelsTimeline"/>
    <dgm:cxn modelId="{D29DA96B-30E6-4E72-86C5-7FF12E92E12C}" srcId="{8213BA2E-6645-4467-BC44-1FD30CE7A78A}" destId="{4504D7BC-CA1C-481B-95C7-B50149D43AC4}" srcOrd="0" destOrd="0" parTransId="{A93AE1D6-9594-4B94-8375-CFE747CDC521}" sibTransId="{6C0D6A29-DEBD-4C6E-960C-CCA9A72B89F8}"/>
    <dgm:cxn modelId="{5236AB97-5545-2B4B-BBEF-1A172683F65E}" type="presOf" srcId="{94661223-7874-414D-8EA3-C8A6BFB3873B}" destId="{DDEEC866-4AD1-684F-8E02-39F8121B32E2}" srcOrd="0" destOrd="0" presId="urn:microsoft.com/office/officeart/2017/3/layout/HorizontalLabelsTimeline"/>
    <dgm:cxn modelId="{63DBD8ED-0FD1-420F-960E-84B7D11A523B}" srcId="{4504D7BC-CA1C-481B-95C7-B50149D43AC4}" destId="{94661223-7874-414D-8EA3-C8A6BFB3873B}" srcOrd="0" destOrd="0" parTransId="{A8FBCDA1-21CD-48C0-AB10-99990906AF65}" sibTransId="{E0D9EBC2-6D48-4164-9525-31CFD6F9755D}"/>
    <dgm:cxn modelId="{4CD44856-BA91-6545-A8C0-FB691FCB6E8E}" type="presParOf" srcId="{11EF1D36-1744-6E4F-89A4-F9CC7735E666}" destId="{404A8602-210D-AE48-90BD-28B7EA7B84A5}" srcOrd="0" destOrd="0" presId="urn:microsoft.com/office/officeart/2017/3/layout/HorizontalLabelsTimeline"/>
    <dgm:cxn modelId="{22FC7039-DC7C-2945-ACE7-058FD1561CB4}" type="presParOf" srcId="{11EF1D36-1744-6E4F-89A4-F9CC7735E666}" destId="{13A59CFC-B85F-8049-952B-28EC870276E7}" srcOrd="1" destOrd="0" presId="urn:microsoft.com/office/officeart/2017/3/layout/HorizontalLabelsTimeline"/>
    <dgm:cxn modelId="{35FB2965-6DC1-4841-8417-EA2B608C4202}" type="presParOf" srcId="{13A59CFC-B85F-8049-952B-28EC870276E7}" destId="{7E7FB831-434B-DD45-AC88-838FC5EED697}" srcOrd="0" destOrd="0" presId="urn:microsoft.com/office/officeart/2017/3/layout/HorizontalLabelsTimeline"/>
    <dgm:cxn modelId="{9ABA7925-4CC9-7941-BC53-35FBD98BD7B2}" type="presParOf" srcId="{7E7FB831-434B-DD45-AC88-838FC5EED697}" destId="{1999DB31-BEBF-924B-851C-960B833E0DDD}" srcOrd="0" destOrd="0" presId="urn:microsoft.com/office/officeart/2017/3/layout/HorizontalLabelsTimeline"/>
    <dgm:cxn modelId="{A8291CE2-336E-1D46-ACE1-484B50DF468B}" type="presParOf" srcId="{7E7FB831-434B-DD45-AC88-838FC5EED697}" destId="{220C7925-9D56-3245-8552-364D2DC07DD7}" srcOrd="1" destOrd="0" presId="urn:microsoft.com/office/officeart/2017/3/layout/HorizontalLabelsTimeline"/>
    <dgm:cxn modelId="{63159928-5916-114E-BAC8-1CD6889038E4}" type="presParOf" srcId="{220C7925-9D56-3245-8552-364D2DC07DD7}" destId="{DDEEC866-4AD1-684F-8E02-39F8121B32E2}" srcOrd="0" destOrd="0" presId="urn:microsoft.com/office/officeart/2017/3/layout/HorizontalLabelsTimeline"/>
    <dgm:cxn modelId="{B0354EDF-EDAD-A142-A457-50E02919C5A8}" type="presParOf" srcId="{220C7925-9D56-3245-8552-364D2DC07DD7}" destId="{0FC6DAD3-013C-DB48-BDFF-E2E134280315}" srcOrd="1" destOrd="0" presId="urn:microsoft.com/office/officeart/2017/3/layout/HorizontalLabelsTimeline"/>
    <dgm:cxn modelId="{D0FE1975-13BA-4948-B05D-B4336FF5D8F7}" type="presParOf" srcId="{7E7FB831-434B-DD45-AC88-838FC5EED697}" destId="{1DB891AD-9A3B-0648-8F33-441E860D5372}" srcOrd="2" destOrd="0" presId="urn:microsoft.com/office/officeart/2017/3/layout/HorizontalLabelsTimeline"/>
    <dgm:cxn modelId="{8A50D692-9248-B848-8BC6-A36E143C7988}" type="presParOf" srcId="{7E7FB831-434B-DD45-AC88-838FC5EED697}" destId="{6E2C662D-083C-9146-AAB8-ADC434359757}" srcOrd="3" destOrd="0" presId="urn:microsoft.com/office/officeart/2017/3/layout/HorizontalLabelsTimeline"/>
    <dgm:cxn modelId="{B22AF808-C81E-6F44-B005-DAE815BE26E3}" type="presParOf" srcId="{7E7FB831-434B-DD45-AC88-838FC5EED697}" destId="{70B25779-ED92-E64E-9ED2-F208F1BBD419}" srcOrd="4" destOrd="0" presId="urn:microsoft.com/office/officeart/2017/3/layout/HorizontalLabelsTimeline"/>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13BA2E-6645-4467-BC44-1FD30CE7A78A}"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90EFECDE-D252-46D4-9515-94C33FF15B2F}">
      <dgm:prSet/>
      <dgm:spPr>
        <a:solidFill>
          <a:srgbClr val="0A74B2"/>
        </a:solidFill>
      </dgm:spPr>
      <dgm:t>
        <a:bodyPr/>
        <a:lstStyle/>
        <a:p>
          <a:pPr>
            <a:defRPr b="1"/>
          </a:pPr>
          <a:r>
            <a:rPr lang="en-US" dirty="0">
              <a:latin typeface="Nunito" pitchFamily="2" charset="77"/>
            </a:rPr>
            <a:t>Mar. 2025</a:t>
          </a:r>
        </a:p>
      </dgm:t>
    </dgm:pt>
    <dgm:pt modelId="{0B737111-62B8-4B07-B665-69ECC742D989}" type="parTrans" cxnId="{AC8B461E-4925-4193-B6EB-2E987F60AB33}">
      <dgm:prSet/>
      <dgm:spPr/>
      <dgm:t>
        <a:bodyPr/>
        <a:lstStyle/>
        <a:p>
          <a:endParaRPr lang="en-US"/>
        </a:p>
      </dgm:t>
    </dgm:pt>
    <dgm:pt modelId="{7CE7D996-4B97-494B-991D-38DA9FC34B33}" type="sibTrans" cxnId="{AC8B461E-4925-4193-B6EB-2E987F60AB33}">
      <dgm:prSet/>
      <dgm:spPr/>
      <dgm:t>
        <a:bodyPr/>
        <a:lstStyle/>
        <a:p>
          <a:endParaRPr lang="en-US"/>
        </a:p>
      </dgm:t>
    </dgm:pt>
    <dgm:pt modelId="{BDCB3CE9-B796-47B9-A39A-AFA7B2B7557B}">
      <dgm:prSet custT="1"/>
      <dgm:spPr/>
      <dgm:t>
        <a:bodyPr/>
        <a:lstStyle/>
        <a:p>
          <a:r>
            <a:rPr lang="en-US" sz="1200" b="1" dirty="0">
              <a:latin typeface="Nunito" pitchFamily="2" charset="77"/>
            </a:rPr>
            <a:t>ICARP IV Summit / ASSW 2025</a:t>
          </a:r>
          <a:r>
            <a:rPr lang="en-US" sz="1200" dirty="0">
              <a:latin typeface="Nunito" pitchFamily="2" charset="77"/>
            </a:rPr>
            <a:t> in Boulder, Colorado, USA from 20 – 28 March 2025</a:t>
          </a:r>
        </a:p>
        <a:p>
          <a:r>
            <a:rPr lang="en-US" sz="1100" b="1" i="1" dirty="0">
              <a:latin typeface="Nunito" pitchFamily="2" charset="77"/>
            </a:rPr>
            <a:t>Presentation of the draft RPT results for consultation!</a:t>
          </a:r>
        </a:p>
      </dgm:t>
    </dgm:pt>
    <dgm:pt modelId="{DF98D080-5A83-4DA1-942B-E7224076A19B}" type="parTrans" cxnId="{6A82359E-BF56-496D-B2A4-32B930E46EC9}">
      <dgm:prSet/>
      <dgm:spPr/>
      <dgm:t>
        <a:bodyPr/>
        <a:lstStyle/>
        <a:p>
          <a:endParaRPr lang="en-US"/>
        </a:p>
      </dgm:t>
    </dgm:pt>
    <dgm:pt modelId="{763F0724-84F9-4435-96A1-98847F80AA81}" type="sibTrans" cxnId="{6A82359E-BF56-496D-B2A4-32B930E46EC9}">
      <dgm:prSet/>
      <dgm:spPr/>
      <dgm:t>
        <a:bodyPr/>
        <a:lstStyle/>
        <a:p>
          <a:endParaRPr lang="en-US"/>
        </a:p>
      </dgm:t>
    </dgm:pt>
    <dgm:pt modelId="{11EF1D36-1744-6E4F-89A4-F9CC7735E666}" type="pres">
      <dgm:prSet presAssocID="{8213BA2E-6645-4467-BC44-1FD30CE7A78A}" presName="root" presStyleCnt="0">
        <dgm:presLayoutVars>
          <dgm:chMax/>
          <dgm:chPref/>
          <dgm:animLvl val="lvl"/>
        </dgm:presLayoutVars>
      </dgm:prSet>
      <dgm:spPr/>
    </dgm:pt>
    <dgm:pt modelId="{404A8602-210D-AE48-90BD-28B7EA7B84A5}" type="pres">
      <dgm:prSet presAssocID="{8213BA2E-6645-4467-BC44-1FD30CE7A78A}" presName="divider" presStyleLbl="fgAcc1" presStyleIdx="0" presStyleCnt="1"/>
      <dgm:spPr/>
    </dgm:pt>
    <dgm:pt modelId="{13A59CFC-B85F-8049-952B-28EC870276E7}" type="pres">
      <dgm:prSet presAssocID="{8213BA2E-6645-4467-BC44-1FD30CE7A78A}" presName="nodes" presStyleCnt="0">
        <dgm:presLayoutVars>
          <dgm:chMax/>
          <dgm:chPref/>
          <dgm:animLvl val="lvl"/>
        </dgm:presLayoutVars>
      </dgm:prSet>
      <dgm:spPr/>
    </dgm:pt>
    <dgm:pt modelId="{301C826E-B163-004D-BD45-516A48AD27F6}" type="pres">
      <dgm:prSet presAssocID="{90EFECDE-D252-46D4-9515-94C33FF15B2F}" presName="composite" presStyleCnt="0"/>
      <dgm:spPr/>
    </dgm:pt>
    <dgm:pt modelId="{458585AA-ED7E-384D-AA50-B4147FDB97B6}" type="pres">
      <dgm:prSet presAssocID="{90EFECDE-D252-46D4-9515-94C33FF15B2F}" presName="L1TextContainer" presStyleLbl="alignNode1" presStyleIdx="0" presStyleCnt="1">
        <dgm:presLayoutVars>
          <dgm:chMax val="1"/>
          <dgm:chPref val="1"/>
          <dgm:bulletEnabled val="1"/>
        </dgm:presLayoutVars>
      </dgm:prSet>
      <dgm:spPr>
        <a:prstGeom prst="roundRect">
          <a:avLst/>
        </a:prstGeom>
      </dgm:spPr>
    </dgm:pt>
    <dgm:pt modelId="{CBC8CAE5-70D0-EA4C-98A7-9D8FEBEC6052}" type="pres">
      <dgm:prSet presAssocID="{90EFECDE-D252-46D4-9515-94C33FF15B2F}" presName="L2TextContainerWrapper" presStyleCnt="0">
        <dgm:presLayoutVars>
          <dgm:bulletEnabled val="1"/>
        </dgm:presLayoutVars>
      </dgm:prSet>
      <dgm:spPr/>
    </dgm:pt>
    <dgm:pt modelId="{E2AC1716-C0F5-6E42-9E38-F361CF66C8B7}" type="pres">
      <dgm:prSet presAssocID="{90EFECDE-D252-46D4-9515-94C33FF15B2F}" presName="L2TextContainer" presStyleLbl="bgAccFollowNode1" presStyleIdx="0" presStyleCnt="1"/>
      <dgm:spPr>
        <a:prstGeom prst="roundRect">
          <a:avLst/>
        </a:prstGeom>
      </dgm:spPr>
    </dgm:pt>
    <dgm:pt modelId="{5356EA8C-63CD-2C49-B3D6-59EBDEF179DB}" type="pres">
      <dgm:prSet presAssocID="{90EFECDE-D252-46D4-9515-94C33FF15B2F}" presName="FlexibleEmptyPlaceHolder" presStyleCnt="0"/>
      <dgm:spPr/>
    </dgm:pt>
    <dgm:pt modelId="{232FADDB-A6AA-5742-8E00-8CC720CD3C3E}" type="pres">
      <dgm:prSet presAssocID="{90EFECDE-D252-46D4-9515-94C33FF15B2F}" presName="ConnectLine" presStyleLbl="sibTrans1D1" presStyleIdx="0" presStyleCnt="1"/>
      <dgm:spPr/>
    </dgm:pt>
    <dgm:pt modelId="{A5B56EDF-5ADC-3548-BB41-385F436B85D0}" type="pres">
      <dgm:prSet presAssocID="{90EFECDE-D252-46D4-9515-94C33FF15B2F}" presName="ConnectorPoint" presStyleLbl="node1" presStyleIdx="0" presStyleCnt="1"/>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D35C928-B280-8C47-9EE0-675C58BCEAB3}" type="pres">
      <dgm:prSet presAssocID="{90EFECDE-D252-46D4-9515-94C33FF15B2F}" presName="EmptyPlaceHolder" presStyleCnt="0"/>
      <dgm:spPr/>
    </dgm:pt>
  </dgm:ptLst>
  <dgm:cxnLst>
    <dgm:cxn modelId="{AC8B461E-4925-4193-B6EB-2E987F60AB33}" srcId="{8213BA2E-6645-4467-BC44-1FD30CE7A78A}" destId="{90EFECDE-D252-46D4-9515-94C33FF15B2F}" srcOrd="0" destOrd="0" parTransId="{0B737111-62B8-4B07-B665-69ECC742D989}" sibTransId="{7CE7D996-4B97-494B-991D-38DA9FC34B33}"/>
    <dgm:cxn modelId="{B4CFCD5F-2E33-9F4E-8941-858BE6970C71}" type="presOf" srcId="{8213BA2E-6645-4467-BC44-1FD30CE7A78A}" destId="{11EF1D36-1744-6E4F-89A4-F9CC7735E666}" srcOrd="0" destOrd="0" presId="urn:microsoft.com/office/officeart/2017/3/layout/HorizontalLabelsTimeline"/>
    <dgm:cxn modelId="{86208D6E-3806-FE46-9FEC-2DC913585F96}" type="presOf" srcId="{90EFECDE-D252-46D4-9515-94C33FF15B2F}" destId="{458585AA-ED7E-384D-AA50-B4147FDB97B6}" srcOrd="0" destOrd="0" presId="urn:microsoft.com/office/officeart/2017/3/layout/HorizontalLabelsTimeline"/>
    <dgm:cxn modelId="{CDBE487D-DC19-EE4C-A921-6BA7600D3592}" type="presOf" srcId="{BDCB3CE9-B796-47B9-A39A-AFA7B2B7557B}" destId="{E2AC1716-C0F5-6E42-9E38-F361CF66C8B7}" srcOrd="0" destOrd="0" presId="urn:microsoft.com/office/officeart/2017/3/layout/HorizontalLabelsTimeline"/>
    <dgm:cxn modelId="{6A82359E-BF56-496D-B2A4-32B930E46EC9}" srcId="{90EFECDE-D252-46D4-9515-94C33FF15B2F}" destId="{BDCB3CE9-B796-47B9-A39A-AFA7B2B7557B}" srcOrd="0" destOrd="0" parTransId="{DF98D080-5A83-4DA1-942B-E7224076A19B}" sibTransId="{763F0724-84F9-4435-96A1-98847F80AA81}"/>
    <dgm:cxn modelId="{4CD44856-BA91-6545-A8C0-FB691FCB6E8E}" type="presParOf" srcId="{11EF1D36-1744-6E4F-89A4-F9CC7735E666}" destId="{404A8602-210D-AE48-90BD-28B7EA7B84A5}" srcOrd="0" destOrd="0" presId="urn:microsoft.com/office/officeart/2017/3/layout/HorizontalLabelsTimeline"/>
    <dgm:cxn modelId="{22FC7039-DC7C-2945-ACE7-058FD1561CB4}" type="presParOf" srcId="{11EF1D36-1744-6E4F-89A4-F9CC7735E666}" destId="{13A59CFC-B85F-8049-952B-28EC870276E7}" srcOrd="1" destOrd="0" presId="urn:microsoft.com/office/officeart/2017/3/layout/HorizontalLabelsTimeline"/>
    <dgm:cxn modelId="{9553132E-B21D-F74A-A621-942E1647B02C}" type="presParOf" srcId="{13A59CFC-B85F-8049-952B-28EC870276E7}" destId="{301C826E-B163-004D-BD45-516A48AD27F6}" srcOrd="0" destOrd="0" presId="urn:microsoft.com/office/officeart/2017/3/layout/HorizontalLabelsTimeline"/>
    <dgm:cxn modelId="{1B6A2115-C881-5D4C-8E3D-23221F005705}" type="presParOf" srcId="{301C826E-B163-004D-BD45-516A48AD27F6}" destId="{458585AA-ED7E-384D-AA50-B4147FDB97B6}" srcOrd="0" destOrd="0" presId="urn:microsoft.com/office/officeart/2017/3/layout/HorizontalLabelsTimeline"/>
    <dgm:cxn modelId="{3DFB7263-CC38-3543-9D20-7A2CFFFFB93F}" type="presParOf" srcId="{301C826E-B163-004D-BD45-516A48AD27F6}" destId="{CBC8CAE5-70D0-EA4C-98A7-9D8FEBEC6052}" srcOrd="1" destOrd="0" presId="urn:microsoft.com/office/officeart/2017/3/layout/HorizontalLabelsTimeline"/>
    <dgm:cxn modelId="{4001F341-0729-D744-A1A0-F15B100D7248}" type="presParOf" srcId="{CBC8CAE5-70D0-EA4C-98A7-9D8FEBEC6052}" destId="{E2AC1716-C0F5-6E42-9E38-F361CF66C8B7}" srcOrd="0" destOrd="0" presId="urn:microsoft.com/office/officeart/2017/3/layout/HorizontalLabelsTimeline"/>
    <dgm:cxn modelId="{FCD24979-65BA-744F-B04B-52FDC3B00F7A}" type="presParOf" srcId="{CBC8CAE5-70D0-EA4C-98A7-9D8FEBEC6052}" destId="{5356EA8C-63CD-2C49-B3D6-59EBDEF179DB}" srcOrd="1" destOrd="0" presId="urn:microsoft.com/office/officeart/2017/3/layout/HorizontalLabelsTimeline"/>
    <dgm:cxn modelId="{6FA9FC84-E443-CD4D-B6C4-9533B8A82CD2}" type="presParOf" srcId="{301C826E-B163-004D-BD45-516A48AD27F6}" destId="{232FADDB-A6AA-5742-8E00-8CC720CD3C3E}" srcOrd="2" destOrd="0" presId="urn:microsoft.com/office/officeart/2017/3/layout/HorizontalLabelsTimeline"/>
    <dgm:cxn modelId="{881767E6-38C8-0B42-8336-2A7C7133EC94}" type="presParOf" srcId="{301C826E-B163-004D-BD45-516A48AD27F6}" destId="{A5B56EDF-5ADC-3548-BB41-385F436B85D0}" srcOrd="3" destOrd="0" presId="urn:microsoft.com/office/officeart/2017/3/layout/HorizontalLabelsTimeline"/>
    <dgm:cxn modelId="{C5FEA1AC-7F55-A747-BE6D-02A5CC8206B9}" type="presParOf" srcId="{301C826E-B163-004D-BD45-516A48AD27F6}" destId="{FD35C928-B280-8C47-9EE0-675C58BCEAB3}" srcOrd="4" destOrd="0" presId="urn:microsoft.com/office/officeart/2017/3/layout/HorizontalLabels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75569B8-DFA4-DC4C-9B78-5D28A4823DB3}" type="doc">
      <dgm:prSet loTypeId="urn:microsoft.com/office/officeart/2005/8/layout/chevron1" loCatId="" qsTypeId="urn:microsoft.com/office/officeart/2005/8/quickstyle/simple1" qsCatId="simple" csTypeId="urn:microsoft.com/office/officeart/2005/8/colors/accent1_2" csCatId="accent1" phldr="1"/>
      <dgm:spPr/>
    </dgm:pt>
    <dgm:pt modelId="{C222DF03-EF8C-5D43-A3B4-51EE4E58F239}">
      <dgm:prSet phldrT="[Text]"/>
      <dgm:spPr>
        <a:solidFill>
          <a:srgbClr val="739FBC"/>
        </a:solidFill>
      </dgm:spPr>
      <dgm:t>
        <a:bodyPr/>
        <a:lstStyle/>
        <a:p>
          <a:r>
            <a:rPr lang="en-GB" dirty="0"/>
            <a:t>2022</a:t>
          </a:r>
        </a:p>
      </dgm:t>
    </dgm:pt>
    <dgm:pt modelId="{514729FD-6D16-9142-845A-F51545197EF6}" type="parTrans" cxnId="{80B9AB45-3A1F-104A-8169-5710D260F9FC}">
      <dgm:prSet/>
      <dgm:spPr/>
      <dgm:t>
        <a:bodyPr/>
        <a:lstStyle/>
        <a:p>
          <a:endParaRPr lang="en-GB"/>
        </a:p>
      </dgm:t>
    </dgm:pt>
    <dgm:pt modelId="{2A05FECC-D09B-804E-B377-B962DCB10E0B}" type="sibTrans" cxnId="{80B9AB45-3A1F-104A-8169-5710D260F9FC}">
      <dgm:prSet/>
      <dgm:spPr/>
      <dgm:t>
        <a:bodyPr/>
        <a:lstStyle/>
        <a:p>
          <a:endParaRPr lang="en-GB"/>
        </a:p>
      </dgm:t>
    </dgm:pt>
    <dgm:pt modelId="{0814A997-F057-A443-894C-8620AD8E48A4}">
      <dgm:prSet phldrT="[Text]"/>
      <dgm:spPr>
        <a:solidFill>
          <a:srgbClr val="739FBC"/>
        </a:solidFill>
        <a:ln w="50800">
          <a:solidFill>
            <a:schemeClr val="bg1"/>
          </a:solidFill>
        </a:ln>
      </dgm:spPr>
      <dgm:t>
        <a:bodyPr/>
        <a:lstStyle/>
        <a:p>
          <a:r>
            <a:rPr lang="en-GB" dirty="0"/>
            <a:t>2024</a:t>
          </a:r>
        </a:p>
      </dgm:t>
    </dgm:pt>
    <dgm:pt modelId="{31701E98-A8A2-A847-81B7-53CDC13FE2FC}" type="parTrans" cxnId="{43135195-1A2F-9F42-BEAE-1C05152669EE}">
      <dgm:prSet/>
      <dgm:spPr/>
      <dgm:t>
        <a:bodyPr/>
        <a:lstStyle/>
        <a:p>
          <a:endParaRPr lang="en-GB"/>
        </a:p>
      </dgm:t>
    </dgm:pt>
    <dgm:pt modelId="{43CB34AC-EC0F-A54A-B1B3-E0598CE26308}" type="sibTrans" cxnId="{43135195-1A2F-9F42-BEAE-1C05152669EE}">
      <dgm:prSet/>
      <dgm:spPr/>
      <dgm:t>
        <a:bodyPr/>
        <a:lstStyle/>
        <a:p>
          <a:endParaRPr lang="en-GB"/>
        </a:p>
      </dgm:t>
    </dgm:pt>
    <dgm:pt modelId="{81C33587-7483-4F40-8521-2F24E498CEE9}">
      <dgm:prSet phldrT="[Text]"/>
      <dgm:spPr>
        <a:solidFill>
          <a:srgbClr val="0A74B2"/>
        </a:solidFill>
        <a:ln w="50800">
          <a:solidFill>
            <a:schemeClr val="bg1"/>
          </a:solidFill>
        </a:ln>
      </dgm:spPr>
      <dgm:t>
        <a:bodyPr/>
        <a:lstStyle/>
        <a:p>
          <a:r>
            <a:rPr lang="en-GB" dirty="0"/>
            <a:t>2025</a:t>
          </a:r>
        </a:p>
      </dgm:t>
    </dgm:pt>
    <dgm:pt modelId="{658E890D-993C-FD42-AD52-324883A99962}" type="parTrans" cxnId="{C87CAFCA-11A4-0E44-9321-3D1C65C04A28}">
      <dgm:prSet/>
      <dgm:spPr/>
      <dgm:t>
        <a:bodyPr/>
        <a:lstStyle/>
        <a:p>
          <a:endParaRPr lang="en-GB"/>
        </a:p>
      </dgm:t>
    </dgm:pt>
    <dgm:pt modelId="{1C41799A-52A9-B848-B4D3-964F7E2AF22D}" type="sibTrans" cxnId="{C87CAFCA-11A4-0E44-9321-3D1C65C04A28}">
      <dgm:prSet/>
      <dgm:spPr/>
      <dgm:t>
        <a:bodyPr/>
        <a:lstStyle/>
        <a:p>
          <a:endParaRPr lang="en-GB"/>
        </a:p>
      </dgm:t>
    </dgm:pt>
    <dgm:pt modelId="{23CFC1FA-3E8D-D642-B0A5-5BB1761D7F36}">
      <dgm:prSet/>
      <dgm:spPr>
        <a:solidFill>
          <a:srgbClr val="739FBC"/>
        </a:solidFill>
        <a:ln w="50800">
          <a:solidFill>
            <a:schemeClr val="bg1"/>
          </a:solidFill>
        </a:ln>
      </dgm:spPr>
      <dgm:t>
        <a:bodyPr/>
        <a:lstStyle/>
        <a:p>
          <a:r>
            <a:rPr lang="en-GB" dirty="0"/>
            <a:t>2026</a:t>
          </a:r>
        </a:p>
      </dgm:t>
    </dgm:pt>
    <dgm:pt modelId="{4817E5E7-3C0A-0C45-9380-C110BD57AE91}" type="parTrans" cxnId="{DDE9F547-567D-BF4B-8393-7A88865E0085}">
      <dgm:prSet/>
      <dgm:spPr/>
      <dgm:t>
        <a:bodyPr/>
        <a:lstStyle/>
        <a:p>
          <a:endParaRPr lang="en-GB"/>
        </a:p>
      </dgm:t>
    </dgm:pt>
    <dgm:pt modelId="{4D6B5A55-A575-1145-9C43-D3733516C26F}" type="sibTrans" cxnId="{DDE9F547-567D-BF4B-8393-7A88865E0085}">
      <dgm:prSet/>
      <dgm:spPr/>
      <dgm:t>
        <a:bodyPr/>
        <a:lstStyle/>
        <a:p>
          <a:endParaRPr lang="en-GB"/>
        </a:p>
      </dgm:t>
    </dgm:pt>
    <dgm:pt modelId="{B128318F-676F-A742-A5CA-FC9320A5DAD4}">
      <dgm:prSet/>
      <dgm:spPr>
        <a:solidFill>
          <a:srgbClr val="739FBC"/>
        </a:solidFill>
        <a:ln w="50800">
          <a:solidFill>
            <a:schemeClr val="bg1"/>
          </a:solidFill>
        </a:ln>
      </dgm:spPr>
      <dgm:t>
        <a:bodyPr/>
        <a:lstStyle/>
        <a:p>
          <a:r>
            <a:rPr lang="en-GB" dirty="0"/>
            <a:t>2023</a:t>
          </a:r>
        </a:p>
      </dgm:t>
    </dgm:pt>
    <dgm:pt modelId="{45B3F8F0-CFA9-7749-9F83-5C90CAC1FA60}" type="parTrans" cxnId="{8ACE237F-33EC-2049-8CCE-7B9B37FC92E7}">
      <dgm:prSet/>
      <dgm:spPr/>
      <dgm:t>
        <a:bodyPr/>
        <a:lstStyle/>
        <a:p>
          <a:endParaRPr lang="en-GB"/>
        </a:p>
      </dgm:t>
    </dgm:pt>
    <dgm:pt modelId="{2E650E36-A337-694F-B080-9CD02A78DC72}" type="sibTrans" cxnId="{8ACE237F-33EC-2049-8CCE-7B9B37FC92E7}">
      <dgm:prSet/>
      <dgm:spPr/>
      <dgm:t>
        <a:bodyPr/>
        <a:lstStyle/>
        <a:p>
          <a:endParaRPr lang="en-GB"/>
        </a:p>
      </dgm:t>
    </dgm:pt>
    <dgm:pt modelId="{817653EC-D23A-A741-B162-A04E3045769E}" type="pres">
      <dgm:prSet presAssocID="{675569B8-DFA4-DC4C-9B78-5D28A4823DB3}" presName="Name0" presStyleCnt="0">
        <dgm:presLayoutVars>
          <dgm:dir/>
          <dgm:animLvl val="lvl"/>
          <dgm:resizeHandles val="exact"/>
        </dgm:presLayoutVars>
      </dgm:prSet>
      <dgm:spPr/>
    </dgm:pt>
    <dgm:pt modelId="{73CD0CB6-8D98-5E4D-A7C1-968FA93D6735}" type="pres">
      <dgm:prSet presAssocID="{C222DF03-EF8C-5D43-A3B4-51EE4E58F239}" presName="parTxOnly" presStyleLbl="node1" presStyleIdx="0" presStyleCnt="5">
        <dgm:presLayoutVars>
          <dgm:chMax val="0"/>
          <dgm:chPref val="0"/>
          <dgm:bulletEnabled val="1"/>
        </dgm:presLayoutVars>
      </dgm:prSet>
      <dgm:spPr/>
    </dgm:pt>
    <dgm:pt modelId="{37C3E4CF-6BAE-DE4D-812B-64ADFA97A7DD}" type="pres">
      <dgm:prSet presAssocID="{2A05FECC-D09B-804E-B377-B962DCB10E0B}" presName="parTxOnlySpace" presStyleCnt="0"/>
      <dgm:spPr/>
    </dgm:pt>
    <dgm:pt modelId="{1C9048C5-0CBF-1944-BA5C-51028E4653F0}" type="pres">
      <dgm:prSet presAssocID="{B128318F-676F-A742-A5CA-FC9320A5DAD4}" presName="parTxOnly" presStyleLbl="node1" presStyleIdx="1" presStyleCnt="5">
        <dgm:presLayoutVars>
          <dgm:chMax val="0"/>
          <dgm:chPref val="0"/>
          <dgm:bulletEnabled val="1"/>
        </dgm:presLayoutVars>
      </dgm:prSet>
      <dgm:spPr/>
    </dgm:pt>
    <dgm:pt modelId="{64C7F1C1-0646-BA47-B201-54B9934445C7}" type="pres">
      <dgm:prSet presAssocID="{2E650E36-A337-694F-B080-9CD02A78DC72}" presName="parTxOnlySpace" presStyleCnt="0"/>
      <dgm:spPr/>
    </dgm:pt>
    <dgm:pt modelId="{DA5E5CAC-A5B2-C84C-B65C-1F799543FA45}" type="pres">
      <dgm:prSet presAssocID="{0814A997-F057-A443-894C-8620AD8E48A4}" presName="parTxOnly" presStyleLbl="node1" presStyleIdx="2" presStyleCnt="5">
        <dgm:presLayoutVars>
          <dgm:chMax val="0"/>
          <dgm:chPref val="0"/>
          <dgm:bulletEnabled val="1"/>
        </dgm:presLayoutVars>
      </dgm:prSet>
      <dgm:spPr/>
    </dgm:pt>
    <dgm:pt modelId="{434FF878-CB37-4C48-A591-BFE3ED511B25}" type="pres">
      <dgm:prSet presAssocID="{43CB34AC-EC0F-A54A-B1B3-E0598CE26308}" presName="parTxOnlySpace" presStyleCnt="0"/>
      <dgm:spPr/>
    </dgm:pt>
    <dgm:pt modelId="{9D7F7E79-4BA1-7747-B177-704ED3C8FF1E}" type="pres">
      <dgm:prSet presAssocID="{81C33587-7483-4F40-8521-2F24E498CEE9}" presName="parTxOnly" presStyleLbl="node1" presStyleIdx="3" presStyleCnt="5">
        <dgm:presLayoutVars>
          <dgm:chMax val="0"/>
          <dgm:chPref val="0"/>
          <dgm:bulletEnabled val="1"/>
        </dgm:presLayoutVars>
      </dgm:prSet>
      <dgm:spPr/>
    </dgm:pt>
    <dgm:pt modelId="{41B655C0-572D-5F4E-94D4-3643C574A354}" type="pres">
      <dgm:prSet presAssocID="{1C41799A-52A9-B848-B4D3-964F7E2AF22D}" presName="parTxOnlySpace" presStyleCnt="0"/>
      <dgm:spPr/>
    </dgm:pt>
    <dgm:pt modelId="{6C794C70-1E19-D042-AEDA-D30DCF73C422}" type="pres">
      <dgm:prSet presAssocID="{23CFC1FA-3E8D-D642-B0A5-5BB1761D7F36}" presName="parTxOnly" presStyleLbl="node1" presStyleIdx="4" presStyleCnt="5">
        <dgm:presLayoutVars>
          <dgm:chMax val="0"/>
          <dgm:chPref val="0"/>
          <dgm:bulletEnabled val="1"/>
        </dgm:presLayoutVars>
      </dgm:prSet>
      <dgm:spPr/>
    </dgm:pt>
  </dgm:ptLst>
  <dgm:cxnLst>
    <dgm:cxn modelId="{1113AF23-1761-F343-BA21-6E22DFD0646D}" type="presOf" srcId="{675569B8-DFA4-DC4C-9B78-5D28A4823DB3}" destId="{817653EC-D23A-A741-B162-A04E3045769E}" srcOrd="0" destOrd="0" presId="urn:microsoft.com/office/officeart/2005/8/layout/chevron1"/>
    <dgm:cxn modelId="{8016C630-B2BF-8B44-B226-36D4C5AF14DD}" type="presOf" srcId="{0814A997-F057-A443-894C-8620AD8E48A4}" destId="{DA5E5CAC-A5B2-C84C-B65C-1F799543FA45}" srcOrd="0" destOrd="0" presId="urn:microsoft.com/office/officeart/2005/8/layout/chevron1"/>
    <dgm:cxn modelId="{80B9AB45-3A1F-104A-8169-5710D260F9FC}" srcId="{675569B8-DFA4-DC4C-9B78-5D28A4823DB3}" destId="{C222DF03-EF8C-5D43-A3B4-51EE4E58F239}" srcOrd="0" destOrd="0" parTransId="{514729FD-6D16-9142-845A-F51545197EF6}" sibTransId="{2A05FECC-D09B-804E-B377-B962DCB10E0B}"/>
    <dgm:cxn modelId="{DDE9F547-567D-BF4B-8393-7A88865E0085}" srcId="{675569B8-DFA4-DC4C-9B78-5D28A4823DB3}" destId="{23CFC1FA-3E8D-D642-B0A5-5BB1761D7F36}" srcOrd="4" destOrd="0" parTransId="{4817E5E7-3C0A-0C45-9380-C110BD57AE91}" sibTransId="{4D6B5A55-A575-1145-9C43-D3733516C26F}"/>
    <dgm:cxn modelId="{C9BDDE4D-D640-7448-9E94-3069C5CE876E}" type="presOf" srcId="{81C33587-7483-4F40-8521-2F24E498CEE9}" destId="{9D7F7E79-4BA1-7747-B177-704ED3C8FF1E}" srcOrd="0" destOrd="0" presId="urn:microsoft.com/office/officeart/2005/8/layout/chevron1"/>
    <dgm:cxn modelId="{34C34972-BAF8-A147-B5A1-E6A01B978258}" type="presOf" srcId="{B128318F-676F-A742-A5CA-FC9320A5DAD4}" destId="{1C9048C5-0CBF-1944-BA5C-51028E4653F0}" srcOrd="0" destOrd="0" presId="urn:microsoft.com/office/officeart/2005/8/layout/chevron1"/>
    <dgm:cxn modelId="{E2E0A775-2646-1741-88A3-DFB67855FB63}" type="presOf" srcId="{23CFC1FA-3E8D-D642-B0A5-5BB1761D7F36}" destId="{6C794C70-1E19-D042-AEDA-D30DCF73C422}" srcOrd="0" destOrd="0" presId="urn:microsoft.com/office/officeart/2005/8/layout/chevron1"/>
    <dgm:cxn modelId="{8ACE237F-33EC-2049-8CCE-7B9B37FC92E7}" srcId="{675569B8-DFA4-DC4C-9B78-5D28A4823DB3}" destId="{B128318F-676F-A742-A5CA-FC9320A5DAD4}" srcOrd="1" destOrd="0" parTransId="{45B3F8F0-CFA9-7749-9F83-5C90CAC1FA60}" sibTransId="{2E650E36-A337-694F-B080-9CD02A78DC72}"/>
    <dgm:cxn modelId="{43135195-1A2F-9F42-BEAE-1C05152669EE}" srcId="{675569B8-DFA4-DC4C-9B78-5D28A4823DB3}" destId="{0814A997-F057-A443-894C-8620AD8E48A4}" srcOrd="2" destOrd="0" parTransId="{31701E98-A8A2-A847-81B7-53CDC13FE2FC}" sibTransId="{43CB34AC-EC0F-A54A-B1B3-E0598CE26308}"/>
    <dgm:cxn modelId="{13E105C5-93F1-6A48-B749-C408566FCD3D}" type="presOf" srcId="{C222DF03-EF8C-5D43-A3B4-51EE4E58F239}" destId="{73CD0CB6-8D98-5E4D-A7C1-968FA93D6735}" srcOrd="0" destOrd="0" presId="urn:microsoft.com/office/officeart/2005/8/layout/chevron1"/>
    <dgm:cxn modelId="{C87CAFCA-11A4-0E44-9321-3D1C65C04A28}" srcId="{675569B8-DFA4-DC4C-9B78-5D28A4823DB3}" destId="{81C33587-7483-4F40-8521-2F24E498CEE9}" srcOrd="3" destOrd="0" parTransId="{658E890D-993C-FD42-AD52-324883A99962}" sibTransId="{1C41799A-52A9-B848-B4D3-964F7E2AF22D}"/>
    <dgm:cxn modelId="{16B9C85B-F106-094F-8BF5-63BF4EA15730}" type="presParOf" srcId="{817653EC-D23A-A741-B162-A04E3045769E}" destId="{73CD0CB6-8D98-5E4D-A7C1-968FA93D6735}" srcOrd="0" destOrd="0" presId="urn:microsoft.com/office/officeart/2005/8/layout/chevron1"/>
    <dgm:cxn modelId="{AD6B72CE-64D8-C840-81C9-6A1E3C433DCA}" type="presParOf" srcId="{817653EC-D23A-A741-B162-A04E3045769E}" destId="{37C3E4CF-6BAE-DE4D-812B-64ADFA97A7DD}" srcOrd="1" destOrd="0" presId="urn:microsoft.com/office/officeart/2005/8/layout/chevron1"/>
    <dgm:cxn modelId="{2145DDC8-A0AB-414F-9508-0655A1364498}" type="presParOf" srcId="{817653EC-D23A-A741-B162-A04E3045769E}" destId="{1C9048C5-0CBF-1944-BA5C-51028E4653F0}" srcOrd="2" destOrd="0" presId="urn:microsoft.com/office/officeart/2005/8/layout/chevron1"/>
    <dgm:cxn modelId="{E98466C8-927A-534C-BF1A-9D423BE7CFE0}" type="presParOf" srcId="{817653EC-D23A-A741-B162-A04E3045769E}" destId="{64C7F1C1-0646-BA47-B201-54B9934445C7}" srcOrd="3" destOrd="0" presId="urn:microsoft.com/office/officeart/2005/8/layout/chevron1"/>
    <dgm:cxn modelId="{DAE262F5-D919-6540-BDD7-23032748EFE5}" type="presParOf" srcId="{817653EC-D23A-A741-B162-A04E3045769E}" destId="{DA5E5CAC-A5B2-C84C-B65C-1F799543FA45}" srcOrd="4" destOrd="0" presId="urn:microsoft.com/office/officeart/2005/8/layout/chevron1"/>
    <dgm:cxn modelId="{76D8E4B9-AEAE-E043-9F3F-0BC1195044BC}" type="presParOf" srcId="{817653EC-D23A-A741-B162-A04E3045769E}" destId="{434FF878-CB37-4C48-A591-BFE3ED511B25}" srcOrd="5" destOrd="0" presId="urn:microsoft.com/office/officeart/2005/8/layout/chevron1"/>
    <dgm:cxn modelId="{04BD0740-C8E3-2345-A8F9-6057E7F481E2}" type="presParOf" srcId="{817653EC-D23A-A741-B162-A04E3045769E}" destId="{9D7F7E79-4BA1-7747-B177-704ED3C8FF1E}" srcOrd="6" destOrd="0" presId="urn:microsoft.com/office/officeart/2005/8/layout/chevron1"/>
    <dgm:cxn modelId="{B2845188-A174-A548-8969-E693C599FDB8}" type="presParOf" srcId="{817653EC-D23A-A741-B162-A04E3045769E}" destId="{41B655C0-572D-5F4E-94D4-3643C574A354}" srcOrd="7" destOrd="0" presId="urn:microsoft.com/office/officeart/2005/8/layout/chevron1"/>
    <dgm:cxn modelId="{28B3A3A0-B6F7-984F-A10E-4529496E66E8}" type="presParOf" srcId="{817653EC-D23A-A741-B162-A04E3045769E}" destId="{6C794C70-1E19-D042-AEDA-D30DCF73C422}" srcOrd="8" destOrd="0" presId="urn:microsoft.com/office/officeart/2005/8/layout/chevron1"/>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13BA2E-6645-4467-BC44-1FD30CE7A78A}"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4504D7BC-CA1C-481B-95C7-B50149D43AC4}">
      <dgm:prSet/>
      <dgm:spPr>
        <a:solidFill>
          <a:srgbClr val="0A74B2"/>
        </a:solidFill>
      </dgm:spPr>
      <dgm:t>
        <a:bodyPr/>
        <a:lstStyle/>
        <a:p>
          <a:pPr>
            <a:defRPr b="1"/>
          </a:pPr>
          <a:r>
            <a:rPr lang="en-US" dirty="0">
              <a:latin typeface="Nunito" pitchFamily="2" charset="77"/>
            </a:rPr>
            <a:t>Nov. 2025</a:t>
          </a:r>
        </a:p>
      </dgm:t>
    </dgm:pt>
    <dgm:pt modelId="{A93AE1D6-9594-4B94-8375-CFE747CDC521}" type="parTrans" cxnId="{D29DA96B-30E6-4E72-86C5-7FF12E92E12C}">
      <dgm:prSet/>
      <dgm:spPr/>
      <dgm:t>
        <a:bodyPr/>
        <a:lstStyle/>
        <a:p>
          <a:endParaRPr lang="en-US"/>
        </a:p>
      </dgm:t>
    </dgm:pt>
    <dgm:pt modelId="{6C0D6A29-DEBD-4C6E-960C-CCA9A72B89F8}" type="sibTrans" cxnId="{D29DA96B-30E6-4E72-86C5-7FF12E92E12C}">
      <dgm:prSet/>
      <dgm:spPr/>
      <dgm:t>
        <a:bodyPr/>
        <a:lstStyle/>
        <a:p>
          <a:endParaRPr lang="en-US"/>
        </a:p>
      </dgm:t>
    </dgm:pt>
    <dgm:pt modelId="{94661223-7874-414D-8EA3-C8A6BFB3873B}">
      <dgm:prSet/>
      <dgm:spPr/>
      <dgm:t>
        <a:bodyPr/>
        <a:lstStyle/>
        <a:p>
          <a:r>
            <a:rPr lang="en-US" b="1" dirty="0">
              <a:latin typeface="Nunito" pitchFamily="2" charset="77"/>
            </a:rPr>
            <a:t>ICARP IV Research Priority Team Reports available</a:t>
          </a:r>
          <a:endParaRPr lang="en-US" dirty="0">
            <a:latin typeface="Nunito" pitchFamily="2" charset="77"/>
          </a:endParaRPr>
        </a:p>
      </dgm:t>
    </dgm:pt>
    <dgm:pt modelId="{A8FBCDA1-21CD-48C0-AB10-99990906AF65}" type="parTrans" cxnId="{63DBD8ED-0FD1-420F-960E-84B7D11A523B}">
      <dgm:prSet/>
      <dgm:spPr/>
      <dgm:t>
        <a:bodyPr/>
        <a:lstStyle/>
        <a:p>
          <a:endParaRPr lang="en-US"/>
        </a:p>
      </dgm:t>
    </dgm:pt>
    <dgm:pt modelId="{E0D9EBC2-6D48-4164-9525-31CFD6F9755D}" type="sibTrans" cxnId="{63DBD8ED-0FD1-420F-960E-84B7D11A523B}">
      <dgm:prSet/>
      <dgm:spPr/>
      <dgm:t>
        <a:bodyPr/>
        <a:lstStyle/>
        <a:p>
          <a:endParaRPr lang="en-US"/>
        </a:p>
      </dgm:t>
    </dgm:pt>
    <dgm:pt modelId="{11EF1D36-1744-6E4F-89A4-F9CC7735E666}" type="pres">
      <dgm:prSet presAssocID="{8213BA2E-6645-4467-BC44-1FD30CE7A78A}" presName="root" presStyleCnt="0">
        <dgm:presLayoutVars>
          <dgm:chMax/>
          <dgm:chPref/>
          <dgm:animLvl val="lvl"/>
        </dgm:presLayoutVars>
      </dgm:prSet>
      <dgm:spPr/>
    </dgm:pt>
    <dgm:pt modelId="{404A8602-210D-AE48-90BD-28B7EA7B84A5}" type="pres">
      <dgm:prSet presAssocID="{8213BA2E-6645-4467-BC44-1FD30CE7A78A}" presName="divider" presStyleLbl="fgAcc1" presStyleIdx="0" presStyleCnt="1"/>
      <dgm:spPr/>
    </dgm:pt>
    <dgm:pt modelId="{13A59CFC-B85F-8049-952B-28EC870276E7}" type="pres">
      <dgm:prSet presAssocID="{8213BA2E-6645-4467-BC44-1FD30CE7A78A}" presName="nodes" presStyleCnt="0">
        <dgm:presLayoutVars>
          <dgm:chMax/>
          <dgm:chPref/>
          <dgm:animLvl val="lvl"/>
        </dgm:presLayoutVars>
      </dgm:prSet>
      <dgm:spPr/>
    </dgm:pt>
    <dgm:pt modelId="{7E7FB831-434B-DD45-AC88-838FC5EED697}" type="pres">
      <dgm:prSet presAssocID="{4504D7BC-CA1C-481B-95C7-B50149D43AC4}" presName="composite" presStyleCnt="0"/>
      <dgm:spPr/>
    </dgm:pt>
    <dgm:pt modelId="{1999DB31-BEBF-924B-851C-960B833E0DDD}" type="pres">
      <dgm:prSet presAssocID="{4504D7BC-CA1C-481B-95C7-B50149D43AC4}" presName="L1TextContainer" presStyleLbl="alignNode1" presStyleIdx="0" presStyleCnt="1">
        <dgm:presLayoutVars>
          <dgm:chMax val="1"/>
          <dgm:chPref val="1"/>
          <dgm:bulletEnabled val="1"/>
        </dgm:presLayoutVars>
      </dgm:prSet>
      <dgm:spPr>
        <a:prstGeom prst="roundRect">
          <a:avLst/>
        </a:prstGeom>
      </dgm:spPr>
    </dgm:pt>
    <dgm:pt modelId="{220C7925-9D56-3245-8552-364D2DC07DD7}" type="pres">
      <dgm:prSet presAssocID="{4504D7BC-CA1C-481B-95C7-B50149D43AC4}" presName="L2TextContainerWrapper" presStyleCnt="0">
        <dgm:presLayoutVars>
          <dgm:bulletEnabled val="1"/>
        </dgm:presLayoutVars>
      </dgm:prSet>
      <dgm:spPr/>
    </dgm:pt>
    <dgm:pt modelId="{DDEEC866-4AD1-684F-8E02-39F8121B32E2}" type="pres">
      <dgm:prSet presAssocID="{4504D7BC-CA1C-481B-95C7-B50149D43AC4}" presName="L2TextContainer" presStyleLbl="bgAccFollowNode1" presStyleIdx="0" presStyleCnt="1"/>
      <dgm:spPr>
        <a:prstGeom prst="roundRect">
          <a:avLst/>
        </a:prstGeom>
      </dgm:spPr>
    </dgm:pt>
    <dgm:pt modelId="{0FC6DAD3-013C-DB48-BDFF-E2E134280315}" type="pres">
      <dgm:prSet presAssocID="{4504D7BC-CA1C-481B-95C7-B50149D43AC4}" presName="FlexibleEmptyPlaceHolder" presStyleCnt="0"/>
      <dgm:spPr/>
    </dgm:pt>
    <dgm:pt modelId="{1DB891AD-9A3B-0648-8F33-441E860D5372}" type="pres">
      <dgm:prSet presAssocID="{4504D7BC-CA1C-481B-95C7-B50149D43AC4}" presName="ConnectLine" presStyleLbl="sibTrans1D1" presStyleIdx="0" presStyleCnt="1"/>
      <dgm:spPr/>
    </dgm:pt>
    <dgm:pt modelId="{6E2C662D-083C-9146-AAB8-ADC434359757}" type="pres">
      <dgm:prSet presAssocID="{4504D7BC-CA1C-481B-95C7-B50149D43AC4}" presName="ConnectorPoint" presStyleLbl="node1" presStyleIdx="0" presStyleCnt="1"/>
      <dgm:spPr>
        <a:solidFill>
          <a:schemeClr val="accent2">
            <a:hueOff val="28360"/>
            <a:satOff val="3260"/>
            <a:lumOff val="-2598"/>
            <a:alphaOff val="0"/>
          </a:schemeClr>
        </a:solidFill>
        <a:ln w="6350" cap="flat" cmpd="sng" algn="ctr">
          <a:solidFill>
            <a:schemeClr val="lt1">
              <a:hueOff val="0"/>
              <a:satOff val="0"/>
              <a:lumOff val="0"/>
              <a:alphaOff val="0"/>
            </a:schemeClr>
          </a:solidFill>
          <a:prstDash val="solid"/>
          <a:miter lim="800000"/>
        </a:ln>
        <a:effectLst/>
      </dgm:spPr>
    </dgm:pt>
    <dgm:pt modelId="{70B25779-ED92-E64E-9ED2-F208F1BBD419}" type="pres">
      <dgm:prSet presAssocID="{4504D7BC-CA1C-481B-95C7-B50149D43AC4}" presName="EmptyPlaceHolder" presStyleCnt="0"/>
      <dgm:spPr/>
    </dgm:pt>
  </dgm:ptLst>
  <dgm:cxnLst>
    <dgm:cxn modelId="{73C1FF51-F29A-4241-9E02-F0485F816254}" type="presOf" srcId="{4504D7BC-CA1C-481B-95C7-B50149D43AC4}" destId="{1999DB31-BEBF-924B-851C-960B833E0DDD}" srcOrd="0" destOrd="0" presId="urn:microsoft.com/office/officeart/2017/3/layout/HorizontalLabelsTimeline"/>
    <dgm:cxn modelId="{B4CFCD5F-2E33-9F4E-8941-858BE6970C71}" type="presOf" srcId="{8213BA2E-6645-4467-BC44-1FD30CE7A78A}" destId="{11EF1D36-1744-6E4F-89A4-F9CC7735E666}" srcOrd="0" destOrd="0" presId="urn:microsoft.com/office/officeart/2017/3/layout/HorizontalLabelsTimeline"/>
    <dgm:cxn modelId="{D29DA96B-30E6-4E72-86C5-7FF12E92E12C}" srcId="{8213BA2E-6645-4467-BC44-1FD30CE7A78A}" destId="{4504D7BC-CA1C-481B-95C7-B50149D43AC4}" srcOrd="0" destOrd="0" parTransId="{A93AE1D6-9594-4B94-8375-CFE747CDC521}" sibTransId="{6C0D6A29-DEBD-4C6E-960C-CCA9A72B89F8}"/>
    <dgm:cxn modelId="{5236AB97-5545-2B4B-BBEF-1A172683F65E}" type="presOf" srcId="{94661223-7874-414D-8EA3-C8A6BFB3873B}" destId="{DDEEC866-4AD1-684F-8E02-39F8121B32E2}" srcOrd="0" destOrd="0" presId="urn:microsoft.com/office/officeart/2017/3/layout/HorizontalLabelsTimeline"/>
    <dgm:cxn modelId="{63DBD8ED-0FD1-420F-960E-84B7D11A523B}" srcId="{4504D7BC-CA1C-481B-95C7-B50149D43AC4}" destId="{94661223-7874-414D-8EA3-C8A6BFB3873B}" srcOrd="0" destOrd="0" parTransId="{A8FBCDA1-21CD-48C0-AB10-99990906AF65}" sibTransId="{E0D9EBC2-6D48-4164-9525-31CFD6F9755D}"/>
    <dgm:cxn modelId="{4CD44856-BA91-6545-A8C0-FB691FCB6E8E}" type="presParOf" srcId="{11EF1D36-1744-6E4F-89A4-F9CC7735E666}" destId="{404A8602-210D-AE48-90BD-28B7EA7B84A5}" srcOrd="0" destOrd="0" presId="urn:microsoft.com/office/officeart/2017/3/layout/HorizontalLabelsTimeline"/>
    <dgm:cxn modelId="{22FC7039-DC7C-2945-ACE7-058FD1561CB4}" type="presParOf" srcId="{11EF1D36-1744-6E4F-89A4-F9CC7735E666}" destId="{13A59CFC-B85F-8049-952B-28EC870276E7}" srcOrd="1" destOrd="0" presId="urn:microsoft.com/office/officeart/2017/3/layout/HorizontalLabelsTimeline"/>
    <dgm:cxn modelId="{35FB2965-6DC1-4841-8417-EA2B608C4202}" type="presParOf" srcId="{13A59CFC-B85F-8049-952B-28EC870276E7}" destId="{7E7FB831-434B-DD45-AC88-838FC5EED697}" srcOrd="0" destOrd="0" presId="urn:microsoft.com/office/officeart/2017/3/layout/HorizontalLabelsTimeline"/>
    <dgm:cxn modelId="{9ABA7925-4CC9-7941-BC53-35FBD98BD7B2}" type="presParOf" srcId="{7E7FB831-434B-DD45-AC88-838FC5EED697}" destId="{1999DB31-BEBF-924B-851C-960B833E0DDD}" srcOrd="0" destOrd="0" presId="urn:microsoft.com/office/officeart/2017/3/layout/HorizontalLabelsTimeline"/>
    <dgm:cxn modelId="{A8291CE2-336E-1D46-ACE1-484B50DF468B}" type="presParOf" srcId="{7E7FB831-434B-DD45-AC88-838FC5EED697}" destId="{220C7925-9D56-3245-8552-364D2DC07DD7}" srcOrd="1" destOrd="0" presId="urn:microsoft.com/office/officeart/2017/3/layout/HorizontalLabelsTimeline"/>
    <dgm:cxn modelId="{63159928-5916-114E-BAC8-1CD6889038E4}" type="presParOf" srcId="{220C7925-9D56-3245-8552-364D2DC07DD7}" destId="{DDEEC866-4AD1-684F-8E02-39F8121B32E2}" srcOrd="0" destOrd="0" presId="urn:microsoft.com/office/officeart/2017/3/layout/HorizontalLabelsTimeline"/>
    <dgm:cxn modelId="{B0354EDF-EDAD-A142-A457-50E02919C5A8}" type="presParOf" srcId="{220C7925-9D56-3245-8552-364D2DC07DD7}" destId="{0FC6DAD3-013C-DB48-BDFF-E2E134280315}" srcOrd="1" destOrd="0" presId="urn:microsoft.com/office/officeart/2017/3/layout/HorizontalLabelsTimeline"/>
    <dgm:cxn modelId="{D0FE1975-13BA-4948-B05D-B4336FF5D8F7}" type="presParOf" srcId="{7E7FB831-434B-DD45-AC88-838FC5EED697}" destId="{1DB891AD-9A3B-0648-8F33-441E860D5372}" srcOrd="2" destOrd="0" presId="urn:microsoft.com/office/officeart/2017/3/layout/HorizontalLabelsTimeline"/>
    <dgm:cxn modelId="{8A50D692-9248-B848-8BC6-A36E143C7988}" type="presParOf" srcId="{7E7FB831-434B-DD45-AC88-838FC5EED697}" destId="{6E2C662D-083C-9146-AAB8-ADC434359757}" srcOrd="3" destOrd="0" presId="urn:microsoft.com/office/officeart/2017/3/layout/HorizontalLabelsTimeline"/>
    <dgm:cxn modelId="{B22AF808-C81E-6F44-B005-DAE815BE26E3}" type="presParOf" srcId="{7E7FB831-434B-DD45-AC88-838FC5EED697}" destId="{70B25779-ED92-E64E-9ED2-F208F1BBD419}" srcOrd="4" destOrd="0" presId="urn:microsoft.com/office/officeart/2017/3/layout/HorizontalLabelsTimeline"/>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75569B8-DFA4-DC4C-9B78-5D28A4823DB3}" type="doc">
      <dgm:prSet loTypeId="urn:microsoft.com/office/officeart/2005/8/layout/chevron1" loCatId="" qsTypeId="urn:microsoft.com/office/officeart/2005/8/quickstyle/simple1" qsCatId="simple" csTypeId="urn:microsoft.com/office/officeart/2005/8/colors/accent1_2" csCatId="accent1" phldr="1"/>
      <dgm:spPr/>
    </dgm:pt>
    <dgm:pt modelId="{C222DF03-EF8C-5D43-A3B4-51EE4E58F239}">
      <dgm:prSet phldrT="[Text]"/>
      <dgm:spPr>
        <a:solidFill>
          <a:srgbClr val="739FBC"/>
        </a:solidFill>
      </dgm:spPr>
      <dgm:t>
        <a:bodyPr/>
        <a:lstStyle/>
        <a:p>
          <a:r>
            <a:rPr lang="en-GB" dirty="0"/>
            <a:t>2026</a:t>
          </a:r>
        </a:p>
      </dgm:t>
    </dgm:pt>
    <dgm:pt modelId="{2A05FECC-D09B-804E-B377-B962DCB10E0B}" type="sibTrans" cxnId="{80B9AB45-3A1F-104A-8169-5710D260F9FC}">
      <dgm:prSet/>
      <dgm:spPr/>
      <dgm:t>
        <a:bodyPr/>
        <a:lstStyle/>
        <a:p>
          <a:endParaRPr lang="en-GB"/>
        </a:p>
      </dgm:t>
    </dgm:pt>
    <dgm:pt modelId="{514729FD-6D16-9142-845A-F51545197EF6}" type="parTrans" cxnId="{80B9AB45-3A1F-104A-8169-5710D260F9FC}">
      <dgm:prSet/>
      <dgm:spPr/>
      <dgm:t>
        <a:bodyPr/>
        <a:lstStyle/>
        <a:p>
          <a:endParaRPr lang="en-GB"/>
        </a:p>
      </dgm:t>
    </dgm:pt>
    <dgm:pt modelId="{D5A8BBC1-BB2F-3D43-A7B6-D37EDD5F5F55}">
      <dgm:prSet phldrT="[Text]"/>
      <dgm:spPr>
        <a:solidFill>
          <a:srgbClr val="0A74B2"/>
        </a:solidFill>
      </dgm:spPr>
      <dgm:t>
        <a:bodyPr/>
        <a:lstStyle/>
        <a:p>
          <a:r>
            <a:rPr lang="en-GB" dirty="0"/>
            <a:t>2027 - 2033</a:t>
          </a:r>
        </a:p>
      </dgm:t>
    </dgm:pt>
    <dgm:pt modelId="{DFFA1229-469B-FD4F-8F59-17E60C3C3F41}" type="parTrans" cxnId="{3F4D7C5F-791D-6B45-A7C0-4840DDC73CEA}">
      <dgm:prSet/>
      <dgm:spPr/>
      <dgm:t>
        <a:bodyPr/>
        <a:lstStyle/>
        <a:p>
          <a:endParaRPr lang="en-GB"/>
        </a:p>
      </dgm:t>
    </dgm:pt>
    <dgm:pt modelId="{1866A130-CBD2-B84B-8B93-74B709BF4148}" type="sibTrans" cxnId="{3F4D7C5F-791D-6B45-A7C0-4840DDC73CEA}">
      <dgm:prSet/>
      <dgm:spPr/>
      <dgm:t>
        <a:bodyPr/>
        <a:lstStyle/>
        <a:p>
          <a:endParaRPr lang="en-GB"/>
        </a:p>
      </dgm:t>
    </dgm:pt>
    <dgm:pt modelId="{817653EC-D23A-A741-B162-A04E3045769E}" type="pres">
      <dgm:prSet presAssocID="{675569B8-DFA4-DC4C-9B78-5D28A4823DB3}" presName="Name0" presStyleCnt="0">
        <dgm:presLayoutVars>
          <dgm:dir/>
          <dgm:animLvl val="lvl"/>
          <dgm:resizeHandles val="exact"/>
        </dgm:presLayoutVars>
      </dgm:prSet>
      <dgm:spPr/>
    </dgm:pt>
    <dgm:pt modelId="{73CD0CB6-8D98-5E4D-A7C1-968FA93D6735}" type="pres">
      <dgm:prSet presAssocID="{C222DF03-EF8C-5D43-A3B4-51EE4E58F239}" presName="parTxOnly" presStyleLbl="node1" presStyleIdx="0" presStyleCnt="2" custLinFactNeighborX="6796" custLinFactNeighborY="-56339">
        <dgm:presLayoutVars>
          <dgm:chMax val="0"/>
          <dgm:chPref val="0"/>
          <dgm:bulletEnabled val="1"/>
        </dgm:presLayoutVars>
      </dgm:prSet>
      <dgm:spPr/>
    </dgm:pt>
    <dgm:pt modelId="{A1FAC6EF-5242-0344-BE47-ADA5795CCDBF}" type="pres">
      <dgm:prSet presAssocID="{2A05FECC-D09B-804E-B377-B962DCB10E0B}" presName="parTxOnlySpace" presStyleCnt="0"/>
      <dgm:spPr/>
    </dgm:pt>
    <dgm:pt modelId="{927E4B95-4EFF-BD44-82A8-27AA0810135F}" type="pres">
      <dgm:prSet presAssocID="{D5A8BBC1-BB2F-3D43-A7B6-D37EDD5F5F55}" presName="parTxOnly" presStyleLbl="node1" presStyleIdx="1" presStyleCnt="2">
        <dgm:presLayoutVars>
          <dgm:chMax val="0"/>
          <dgm:chPref val="0"/>
          <dgm:bulletEnabled val="1"/>
        </dgm:presLayoutVars>
      </dgm:prSet>
      <dgm:spPr/>
    </dgm:pt>
  </dgm:ptLst>
  <dgm:cxnLst>
    <dgm:cxn modelId="{1113AF23-1761-F343-BA21-6E22DFD0646D}" type="presOf" srcId="{675569B8-DFA4-DC4C-9B78-5D28A4823DB3}" destId="{817653EC-D23A-A741-B162-A04E3045769E}" srcOrd="0" destOrd="0" presId="urn:microsoft.com/office/officeart/2005/8/layout/chevron1"/>
    <dgm:cxn modelId="{B953A930-ADEB-A24C-8D2A-94A8AC263108}" type="presOf" srcId="{D5A8BBC1-BB2F-3D43-A7B6-D37EDD5F5F55}" destId="{927E4B95-4EFF-BD44-82A8-27AA0810135F}" srcOrd="0" destOrd="0" presId="urn:microsoft.com/office/officeart/2005/8/layout/chevron1"/>
    <dgm:cxn modelId="{80B9AB45-3A1F-104A-8169-5710D260F9FC}" srcId="{675569B8-DFA4-DC4C-9B78-5D28A4823DB3}" destId="{C222DF03-EF8C-5D43-A3B4-51EE4E58F239}" srcOrd="0" destOrd="0" parTransId="{514729FD-6D16-9142-845A-F51545197EF6}" sibTransId="{2A05FECC-D09B-804E-B377-B962DCB10E0B}"/>
    <dgm:cxn modelId="{3F4D7C5F-791D-6B45-A7C0-4840DDC73CEA}" srcId="{675569B8-DFA4-DC4C-9B78-5D28A4823DB3}" destId="{D5A8BBC1-BB2F-3D43-A7B6-D37EDD5F5F55}" srcOrd="1" destOrd="0" parTransId="{DFFA1229-469B-FD4F-8F59-17E60C3C3F41}" sibTransId="{1866A130-CBD2-B84B-8B93-74B709BF4148}"/>
    <dgm:cxn modelId="{13E105C5-93F1-6A48-B749-C408566FCD3D}" type="presOf" srcId="{C222DF03-EF8C-5D43-A3B4-51EE4E58F239}" destId="{73CD0CB6-8D98-5E4D-A7C1-968FA93D6735}" srcOrd="0" destOrd="0" presId="urn:microsoft.com/office/officeart/2005/8/layout/chevron1"/>
    <dgm:cxn modelId="{16B9C85B-F106-094F-8BF5-63BF4EA15730}" type="presParOf" srcId="{817653EC-D23A-A741-B162-A04E3045769E}" destId="{73CD0CB6-8D98-5E4D-A7C1-968FA93D6735}" srcOrd="0" destOrd="0" presId="urn:microsoft.com/office/officeart/2005/8/layout/chevron1"/>
    <dgm:cxn modelId="{DAE9D93D-ABF9-FB42-B508-20E1F205FE74}" type="presParOf" srcId="{817653EC-D23A-A741-B162-A04E3045769E}" destId="{A1FAC6EF-5242-0344-BE47-ADA5795CCDBF}" srcOrd="1" destOrd="0" presId="urn:microsoft.com/office/officeart/2005/8/layout/chevron1"/>
    <dgm:cxn modelId="{E4C5B408-3458-E746-89C5-107DBB606397}" type="presParOf" srcId="{817653EC-D23A-A741-B162-A04E3045769E}" destId="{927E4B95-4EFF-BD44-82A8-27AA0810135F}" srcOrd="2" destOrd="0" presId="urn:microsoft.com/office/officeart/2005/8/layout/chevron1"/>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5569B8-DFA4-DC4C-9B78-5D28A4823DB3}" type="doc">
      <dgm:prSet loTypeId="urn:microsoft.com/office/officeart/2005/8/layout/chevron1" loCatId="" qsTypeId="urn:microsoft.com/office/officeart/2005/8/quickstyle/simple1" qsCatId="simple" csTypeId="urn:microsoft.com/office/officeart/2005/8/colors/accent1_2" csCatId="accent1" phldr="1"/>
      <dgm:spPr/>
    </dgm:pt>
    <dgm:pt modelId="{23CFC1FA-3E8D-D642-B0A5-5BB1761D7F36}">
      <dgm:prSet/>
      <dgm:spPr>
        <a:solidFill>
          <a:srgbClr val="739FBC"/>
        </a:solidFill>
        <a:ln w="50800">
          <a:solidFill>
            <a:schemeClr val="bg1"/>
          </a:solidFill>
        </a:ln>
      </dgm:spPr>
      <dgm:t>
        <a:bodyPr/>
        <a:lstStyle/>
        <a:p>
          <a:r>
            <a:rPr lang="en-GB" dirty="0"/>
            <a:t>2026</a:t>
          </a:r>
        </a:p>
      </dgm:t>
    </dgm:pt>
    <dgm:pt modelId="{4D6B5A55-A575-1145-9C43-D3733516C26F}" type="sibTrans" cxnId="{DDE9F547-567D-BF4B-8393-7A88865E0085}">
      <dgm:prSet/>
      <dgm:spPr/>
      <dgm:t>
        <a:bodyPr/>
        <a:lstStyle/>
        <a:p>
          <a:endParaRPr lang="en-GB"/>
        </a:p>
      </dgm:t>
    </dgm:pt>
    <dgm:pt modelId="{4817E5E7-3C0A-0C45-9380-C110BD57AE91}" type="parTrans" cxnId="{DDE9F547-567D-BF4B-8393-7A88865E0085}">
      <dgm:prSet/>
      <dgm:spPr/>
      <dgm:t>
        <a:bodyPr/>
        <a:lstStyle/>
        <a:p>
          <a:endParaRPr lang="en-GB"/>
        </a:p>
      </dgm:t>
    </dgm:pt>
    <dgm:pt modelId="{81C33587-7483-4F40-8521-2F24E498CEE9}">
      <dgm:prSet phldrT="[Text]"/>
      <dgm:spPr>
        <a:solidFill>
          <a:srgbClr val="0A74B2"/>
        </a:solidFill>
        <a:ln w="50800">
          <a:solidFill>
            <a:schemeClr val="bg1"/>
          </a:solidFill>
        </a:ln>
      </dgm:spPr>
      <dgm:t>
        <a:bodyPr/>
        <a:lstStyle/>
        <a:p>
          <a:r>
            <a:rPr lang="en-GB" dirty="0"/>
            <a:t>2025</a:t>
          </a:r>
        </a:p>
      </dgm:t>
    </dgm:pt>
    <dgm:pt modelId="{1C41799A-52A9-B848-B4D3-964F7E2AF22D}" type="sibTrans" cxnId="{C87CAFCA-11A4-0E44-9321-3D1C65C04A28}">
      <dgm:prSet/>
      <dgm:spPr/>
      <dgm:t>
        <a:bodyPr/>
        <a:lstStyle/>
        <a:p>
          <a:endParaRPr lang="en-GB"/>
        </a:p>
      </dgm:t>
    </dgm:pt>
    <dgm:pt modelId="{658E890D-993C-FD42-AD52-324883A99962}" type="parTrans" cxnId="{C87CAFCA-11A4-0E44-9321-3D1C65C04A28}">
      <dgm:prSet/>
      <dgm:spPr/>
      <dgm:t>
        <a:bodyPr/>
        <a:lstStyle/>
        <a:p>
          <a:endParaRPr lang="en-GB"/>
        </a:p>
      </dgm:t>
    </dgm:pt>
    <dgm:pt modelId="{0814A997-F057-A443-894C-8620AD8E48A4}">
      <dgm:prSet phldrT="[Text]"/>
      <dgm:spPr>
        <a:solidFill>
          <a:srgbClr val="739FBC"/>
        </a:solidFill>
        <a:ln w="50800">
          <a:solidFill>
            <a:schemeClr val="bg1"/>
          </a:solidFill>
        </a:ln>
      </dgm:spPr>
      <dgm:t>
        <a:bodyPr/>
        <a:lstStyle/>
        <a:p>
          <a:r>
            <a:rPr lang="en-GB" dirty="0"/>
            <a:t>2024</a:t>
          </a:r>
        </a:p>
      </dgm:t>
    </dgm:pt>
    <dgm:pt modelId="{43CB34AC-EC0F-A54A-B1B3-E0598CE26308}" type="sibTrans" cxnId="{43135195-1A2F-9F42-BEAE-1C05152669EE}">
      <dgm:prSet/>
      <dgm:spPr/>
      <dgm:t>
        <a:bodyPr/>
        <a:lstStyle/>
        <a:p>
          <a:endParaRPr lang="en-GB"/>
        </a:p>
      </dgm:t>
    </dgm:pt>
    <dgm:pt modelId="{31701E98-A8A2-A847-81B7-53CDC13FE2FC}" type="parTrans" cxnId="{43135195-1A2F-9F42-BEAE-1C05152669EE}">
      <dgm:prSet/>
      <dgm:spPr/>
      <dgm:t>
        <a:bodyPr/>
        <a:lstStyle/>
        <a:p>
          <a:endParaRPr lang="en-GB"/>
        </a:p>
      </dgm:t>
    </dgm:pt>
    <dgm:pt modelId="{B128318F-676F-A742-A5CA-FC9320A5DAD4}">
      <dgm:prSet/>
      <dgm:spPr>
        <a:solidFill>
          <a:srgbClr val="739FBC"/>
        </a:solidFill>
        <a:ln w="50800">
          <a:solidFill>
            <a:schemeClr val="bg1"/>
          </a:solidFill>
        </a:ln>
      </dgm:spPr>
      <dgm:t>
        <a:bodyPr/>
        <a:lstStyle/>
        <a:p>
          <a:r>
            <a:rPr lang="en-GB" dirty="0"/>
            <a:t>2023</a:t>
          </a:r>
        </a:p>
      </dgm:t>
    </dgm:pt>
    <dgm:pt modelId="{2E650E36-A337-694F-B080-9CD02A78DC72}" type="sibTrans" cxnId="{8ACE237F-33EC-2049-8CCE-7B9B37FC92E7}">
      <dgm:prSet/>
      <dgm:spPr/>
      <dgm:t>
        <a:bodyPr/>
        <a:lstStyle/>
        <a:p>
          <a:endParaRPr lang="en-GB"/>
        </a:p>
      </dgm:t>
    </dgm:pt>
    <dgm:pt modelId="{45B3F8F0-CFA9-7749-9F83-5C90CAC1FA60}" type="parTrans" cxnId="{8ACE237F-33EC-2049-8CCE-7B9B37FC92E7}">
      <dgm:prSet/>
      <dgm:spPr/>
      <dgm:t>
        <a:bodyPr/>
        <a:lstStyle/>
        <a:p>
          <a:endParaRPr lang="en-GB"/>
        </a:p>
      </dgm:t>
    </dgm:pt>
    <dgm:pt modelId="{C222DF03-EF8C-5D43-A3B4-51EE4E58F239}">
      <dgm:prSet phldrT="[Text]"/>
      <dgm:spPr>
        <a:solidFill>
          <a:srgbClr val="739FBC"/>
        </a:solidFill>
      </dgm:spPr>
      <dgm:t>
        <a:bodyPr/>
        <a:lstStyle/>
        <a:p>
          <a:r>
            <a:rPr lang="en-GB" dirty="0"/>
            <a:t>2022</a:t>
          </a:r>
        </a:p>
      </dgm:t>
    </dgm:pt>
    <dgm:pt modelId="{2A05FECC-D09B-804E-B377-B962DCB10E0B}" type="sibTrans" cxnId="{80B9AB45-3A1F-104A-8169-5710D260F9FC}">
      <dgm:prSet/>
      <dgm:spPr/>
      <dgm:t>
        <a:bodyPr/>
        <a:lstStyle/>
        <a:p>
          <a:endParaRPr lang="en-GB"/>
        </a:p>
      </dgm:t>
    </dgm:pt>
    <dgm:pt modelId="{514729FD-6D16-9142-845A-F51545197EF6}" type="parTrans" cxnId="{80B9AB45-3A1F-104A-8169-5710D260F9FC}">
      <dgm:prSet/>
      <dgm:spPr/>
      <dgm:t>
        <a:bodyPr/>
        <a:lstStyle/>
        <a:p>
          <a:endParaRPr lang="en-GB"/>
        </a:p>
      </dgm:t>
    </dgm:pt>
    <dgm:pt modelId="{31EA0108-F9C5-DB48-80DF-8C2883433C17}">
      <dgm:prSet/>
      <dgm:spPr>
        <a:solidFill>
          <a:srgbClr val="739FBC"/>
        </a:solidFill>
        <a:ln w="50800">
          <a:solidFill>
            <a:schemeClr val="bg1"/>
          </a:solidFill>
        </a:ln>
      </dgm:spPr>
      <dgm:t>
        <a:bodyPr/>
        <a:lstStyle/>
        <a:p>
          <a:r>
            <a:rPr lang="en-GB" dirty="0"/>
            <a:t>2027 - 33</a:t>
          </a:r>
        </a:p>
      </dgm:t>
    </dgm:pt>
    <dgm:pt modelId="{DDE048C9-0CD7-714F-8AF6-00E6112CD93E}" type="parTrans" cxnId="{D7AAA570-29BD-0C46-82C5-EF664A488325}">
      <dgm:prSet/>
      <dgm:spPr/>
      <dgm:t>
        <a:bodyPr/>
        <a:lstStyle/>
        <a:p>
          <a:endParaRPr lang="en-GB"/>
        </a:p>
      </dgm:t>
    </dgm:pt>
    <dgm:pt modelId="{1E3D4709-1F1C-6943-8908-7F99BA9C256A}" type="sibTrans" cxnId="{D7AAA570-29BD-0C46-82C5-EF664A488325}">
      <dgm:prSet/>
      <dgm:spPr/>
      <dgm:t>
        <a:bodyPr/>
        <a:lstStyle/>
        <a:p>
          <a:endParaRPr lang="en-GB"/>
        </a:p>
      </dgm:t>
    </dgm:pt>
    <dgm:pt modelId="{817653EC-D23A-A741-B162-A04E3045769E}" type="pres">
      <dgm:prSet presAssocID="{675569B8-DFA4-DC4C-9B78-5D28A4823DB3}" presName="Name0" presStyleCnt="0">
        <dgm:presLayoutVars>
          <dgm:dir/>
          <dgm:animLvl val="lvl"/>
          <dgm:resizeHandles val="exact"/>
        </dgm:presLayoutVars>
      </dgm:prSet>
      <dgm:spPr/>
    </dgm:pt>
    <dgm:pt modelId="{73CD0CB6-8D98-5E4D-A7C1-968FA93D6735}" type="pres">
      <dgm:prSet presAssocID="{C222DF03-EF8C-5D43-A3B4-51EE4E58F239}" presName="parTxOnly" presStyleLbl="node1" presStyleIdx="0" presStyleCnt="6" custLinFactNeighborX="-28968">
        <dgm:presLayoutVars>
          <dgm:chMax val="0"/>
          <dgm:chPref val="0"/>
          <dgm:bulletEnabled val="1"/>
        </dgm:presLayoutVars>
      </dgm:prSet>
      <dgm:spPr/>
    </dgm:pt>
    <dgm:pt modelId="{37C3E4CF-6BAE-DE4D-812B-64ADFA97A7DD}" type="pres">
      <dgm:prSet presAssocID="{2A05FECC-D09B-804E-B377-B962DCB10E0B}" presName="parTxOnlySpace" presStyleCnt="0"/>
      <dgm:spPr/>
    </dgm:pt>
    <dgm:pt modelId="{1C9048C5-0CBF-1944-BA5C-51028E4653F0}" type="pres">
      <dgm:prSet presAssocID="{B128318F-676F-A742-A5CA-FC9320A5DAD4}" presName="parTxOnly" presStyleLbl="node1" presStyleIdx="1" presStyleCnt="6">
        <dgm:presLayoutVars>
          <dgm:chMax val="0"/>
          <dgm:chPref val="0"/>
          <dgm:bulletEnabled val="1"/>
        </dgm:presLayoutVars>
      </dgm:prSet>
      <dgm:spPr/>
    </dgm:pt>
    <dgm:pt modelId="{64C7F1C1-0646-BA47-B201-54B9934445C7}" type="pres">
      <dgm:prSet presAssocID="{2E650E36-A337-694F-B080-9CD02A78DC72}" presName="parTxOnlySpace" presStyleCnt="0"/>
      <dgm:spPr/>
    </dgm:pt>
    <dgm:pt modelId="{DA5E5CAC-A5B2-C84C-B65C-1F799543FA45}" type="pres">
      <dgm:prSet presAssocID="{0814A997-F057-A443-894C-8620AD8E48A4}" presName="parTxOnly" presStyleLbl="node1" presStyleIdx="2" presStyleCnt="6">
        <dgm:presLayoutVars>
          <dgm:chMax val="0"/>
          <dgm:chPref val="0"/>
          <dgm:bulletEnabled val="1"/>
        </dgm:presLayoutVars>
      </dgm:prSet>
      <dgm:spPr/>
    </dgm:pt>
    <dgm:pt modelId="{434FF878-CB37-4C48-A591-BFE3ED511B25}" type="pres">
      <dgm:prSet presAssocID="{43CB34AC-EC0F-A54A-B1B3-E0598CE26308}" presName="parTxOnlySpace" presStyleCnt="0"/>
      <dgm:spPr/>
    </dgm:pt>
    <dgm:pt modelId="{9D7F7E79-4BA1-7747-B177-704ED3C8FF1E}" type="pres">
      <dgm:prSet presAssocID="{81C33587-7483-4F40-8521-2F24E498CEE9}" presName="parTxOnly" presStyleLbl="node1" presStyleIdx="3" presStyleCnt="6">
        <dgm:presLayoutVars>
          <dgm:chMax val="0"/>
          <dgm:chPref val="0"/>
          <dgm:bulletEnabled val="1"/>
        </dgm:presLayoutVars>
      </dgm:prSet>
      <dgm:spPr/>
    </dgm:pt>
    <dgm:pt modelId="{41B655C0-572D-5F4E-94D4-3643C574A354}" type="pres">
      <dgm:prSet presAssocID="{1C41799A-52A9-B848-B4D3-964F7E2AF22D}" presName="parTxOnlySpace" presStyleCnt="0"/>
      <dgm:spPr/>
    </dgm:pt>
    <dgm:pt modelId="{6C794C70-1E19-D042-AEDA-D30DCF73C422}" type="pres">
      <dgm:prSet presAssocID="{23CFC1FA-3E8D-D642-B0A5-5BB1761D7F36}" presName="parTxOnly" presStyleLbl="node1" presStyleIdx="4" presStyleCnt="6" custScaleX="107236">
        <dgm:presLayoutVars>
          <dgm:chMax val="0"/>
          <dgm:chPref val="0"/>
          <dgm:bulletEnabled val="1"/>
        </dgm:presLayoutVars>
      </dgm:prSet>
      <dgm:spPr/>
    </dgm:pt>
    <dgm:pt modelId="{455CD06A-D948-AE4F-8662-DE2D2D92FA2D}" type="pres">
      <dgm:prSet presAssocID="{4D6B5A55-A575-1145-9C43-D3733516C26F}" presName="parTxOnlySpace" presStyleCnt="0"/>
      <dgm:spPr/>
    </dgm:pt>
    <dgm:pt modelId="{F6D5E26A-867E-9440-BE17-DAE41D4065CE}" type="pres">
      <dgm:prSet presAssocID="{31EA0108-F9C5-DB48-80DF-8C2883433C17}" presName="parTxOnly" presStyleLbl="node1" presStyleIdx="5" presStyleCnt="6" custScaleX="109971">
        <dgm:presLayoutVars>
          <dgm:chMax val="0"/>
          <dgm:chPref val="0"/>
          <dgm:bulletEnabled val="1"/>
        </dgm:presLayoutVars>
      </dgm:prSet>
      <dgm:spPr/>
    </dgm:pt>
  </dgm:ptLst>
  <dgm:cxnLst>
    <dgm:cxn modelId="{1113AF23-1761-F343-BA21-6E22DFD0646D}" type="presOf" srcId="{675569B8-DFA4-DC4C-9B78-5D28A4823DB3}" destId="{817653EC-D23A-A741-B162-A04E3045769E}" srcOrd="0" destOrd="0" presId="urn:microsoft.com/office/officeart/2005/8/layout/chevron1"/>
    <dgm:cxn modelId="{8016C630-B2BF-8B44-B226-36D4C5AF14DD}" type="presOf" srcId="{0814A997-F057-A443-894C-8620AD8E48A4}" destId="{DA5E5CAC-A5B2-C84C-B65C-1F799543FA45}" srcOrd="0" destOrd="0" presId="urn:microsoft.com/office/officeart/2005/8/layout/chevron1"/>
    <dgm:cxn modelId="{80B9AB45-3A1F-104A-8169-5710D260F9FC}" srcId="{675569B8-DFA4-DC4C-9B78-5D28A4823DB3}" destId="{C222DF03-EF8C-5D43-A3B4-51EE4E58F239}" srcOrd="0" destOrd="0" parTransId="{514729FD-6D16-9142-845A-F51545197EF6}" sibTransId="{2A05FECC-D09B-804E-B377-B962DCB10E0B}"/>
    <dgm:cxn modelId="{DDE9F547-567D-BF4B-8393-7A88865E0085}" srcId="{675569B8-DFA4-DC4C-9B78-5D28A4823DB3}" destId="{23CFC1FA-3E8D-D642-B0A5-5BB1761D7F36}" srcOrd="4" destOrd="0" parTransId="{4817E5E7-3C0A-0C45-9380-C110BD57AE91}" sibTransId="{4D6B5A55-A575-1145-9C43-D3733516C26F}"/>
    <dgm:cxn modelId="{C9BDDE4D-D640-7448-9E94-3069C5CE876E}" type="presOf" srcId="{81C33587-7483-4F40-8521-2F24E498CEE9}" destId="{9D7F7E79-4BA1-7747-B177-704ED3C8FF1E}" srcOrd="0" destOrd="0" presId="urn:microsoft.com/office/officeart/2005/8/layout/chevron1"/>
    <dgm:cxn modelId="{D7AAA570-29BD-0C46-82C5-EF664A488325}" srcId="{675569B8-DFA4-DC4C-9B78-5D28A4823DB3}" destId="{31EA0108-F9C5-DB48-80DF-8C2883433C17}" srcOrd="5" destOrd="0" parTransId="{DDE048C9-0CD7-714F-8AF6-00E6112CD93E}" sibTransId="{1E3D4709-1F1C-6943-8908-7F99BA9C256A}"/>
    <dgm:cxn modelId="{34C34972-BAF8-A147-B5A1-E6A01B978258}" type="presOf" srcId="{B128318F-676F-A742-A5CA-FC9320A5DAD4}" destId="{1C9048C5-0CBF-1944-BA5C-51028E4653F0}" srcOrd="0" destOrd="0" presId="urn:microsoft.com/office/officeart/2005/8/layout/chevron1"/>
    <dgm:cxn modelId="{E2E0A775-2646-1741-88A3-DFB67855FB63}" type="presOf" srcId="{23CFC1FA-3E8D-D642-B0A5-5BB1761D7F36}" destId="{6C794C70-1E19-D042-AEDA-D30DCF73C422}" srcOrd="0" destOrd="0" presId="urn:microsoft.com/office/officeart/2005/8/layout/chevron1"/>
    <dgm:cxn modelId="{8ACE237F-33EC-2049-8CCE-7B9B37FC92E7}" srcId="{675569B8-DFA4-DC4C-9B78-5D28A4823DB3}" destId="{B128318F-676F-A742-A5CA-FC9320A5DAD4}" srcOrd="1" destOrd="0" parTransId="{45B3F8F0-CFA9-7749-9F83-5C90CAC1FA60}" sibTransId="{2E650E36-A337-694F-B080-9CD02A78DC72}"/>
    <dgm:cxn modelId="{43135195-1A2F-9F42-BEAE-1C05152669EE}" srcId="{675569B8-DFA4-DC4C-9B78-5D28A4823DB3}" destId="{0814A997-F057-A443-894C-8620AD8E48A4}" srcOrd="2" destOrd="0" parTransId="{31701E98-A8A2-A847-81B7-53CDC13FE2FC}" sibTransId="{43CB34AC-EC0F-A54A-B1B3-E0598CE26308}"/>
    <dgm:cxn modelId="{13E105C5-93F1-6A48-B749-C408566FCD3D}" type="presOf" srcId="{C222DF03-EF8C-5D43-A3B4-51EE4E58F239}" destId="{73CD0CB6-8D98-5E4D-A7C1-968FA93D6735}" srcOrd="0" destOrd="0" presId="urn:microsoft.com/office/officeart/2005/8/layout/chevron1"/>
    <dgm:cxn modelId="{C87CAFCA-11A4-0E44-9321-3D1C65C04A28}" srcId="{675569B8-DFA4-DC4C-9B78-5D28A4823DB3}" destId="{81C33587-7483-4F40-8521-2F24E498CEE9}" srcOrd="3" destOrd="0" parTransId="{658E890D-993C-FD42-AD52-324883A99962}" sibTransId="{1C41799A-52A9-B848-B4D3-964F7E2AF22D}"/>
    <dgm:cxn modelId="{75FEDBCE-5476-7241-A599-ECE4C189C599}" type="presOf" srcId="{31EA0108-F9C5-DB48-80DF-8C2883433C17}" destId="{F6D5E26A-867E-9440-BE17-DAE41D4065CE}" srcOrd="0" destOrd="0" presId="urn:microsoft.com/office/officeart/2005/8/layout/chevron1"/>
    <dgm:cxn modelId="{16B9C85B-F106-094F-8BF5-63BF4EA15730}" type="presParOf" srcId="{817653EC-D23A-A741-B162-A04E3045769E}" destId="{73CD0CB6-8D98-5E4D-A7C1-968FA93D6735}" srcOrd="0" destOrd="0" presId="urn:microsoft.com/office/officeart/2005/8/layout/chevron1"/>
    <dgm:cxn modelId="{AD6B72CE-64D8-C840-81C9-6A1E3C433DCA}" type="presParOf" srcId="{817653EC-D23A-A741-B162-A04E3045769E}" destId="{37C3E4CF-6BAE-DE4D-812B-64ADFA97A7DD}" srcOrd="1" destOrd="0" presId="urn:microsoft.com/office/officeart/2005/8/layout/chevron1"/>
    <dgm:cxn modelId="{2145DDC8-A0AB-414F-9508-0655A1364498}" type="presParOf" srcId="{817653EC-D23A-A741-B162-A04E3045769E}" destId="{1C9048C5-0CBF-1944-BA5C-51028E4653F0}" srcOrd="2" destOrd="0" presId="urn:microsoft.com/office/officeart/2005/8/layout/chevron1"/>
    <dgm:cxn modelId="{E98466C8-927A-534C-BF1A-9D423BE7CFE0}" type="presParOf" srcId="{817653EC-D23A-A741-B162-A04E3045769E}" destId="{64C7F1C1-0646-BA47-B201-54B9934445C7}" srcOrd="3" destOrd="0" presId="urn:microsoft.com/office/officeart/2005/8/layout/chevron1"/>
    <dgm:cxn modelId="{DAE262F5-D919-6540-BDD7-23032748EFE5}" type="presParOf" srcId="{817653EC-D23A-A741-B162-A04E3045769E}" destId="{DA5E5CAC-A5B2-C84C-B65C-1F799543FA45}" srcOrd="4" destOrd="0" presId="urn:microsoft.com/office/officeart/2005/8/layout/chevron1"/>
    <dgm:cxn modelId="{76D8E4B9-AEAE-E043-9F3F-0BC1195044BC}" type="presParOf" srcId="{817653EC-D23A-A741-B162-A04E3045769E}" destId="{434FF878-CB37-4C48-A591-BFE3ED511B25}" srcOrd="5" destOrd="0" presId="urn:microsoft.com/office/officeart/2005/8/layout/chevron1"/>
    <dgm:cxn modelId="{04BD0740-C8E3-2345-A8F9-6057E7F481E2}" type="presParOf" srcId="{817653EC-D23A-A741-B162-A04E3045769E}" destId="{9D7F7E79-4BA1-7747-B177-704ED3C8FF1E}" srcOrd="6" destOrd="0" presId="urn:microsoft.com/office/officeart/2005/8/layout/chevron1"/>
    <dgm:cxn modelId="{B2845188-A174-A548-8969-E693C599FDB8}" type="presParOf" srcId="{817653EC-D23A-A741-B162-A04E3045769E}" destId="{41B655C0-572D-5F4E-94D4-3643C574A354}" srcOrd="7" destOrd="0" presId="urn:microsoft.com/office/officeart/2005/8/layout/chevron1"/>
    <dgm:cxn modelId="{28B3A3A0-B6F7-984F-A10E-4529496E66E8}" type="presParOf" srcId="{817653EC-D23A-A741-B162-A04E3045769E}" destId="{6C794C70-1E19-D042-AEDA-D30DCF73C422}" srcOrd="8" destOrd="0" presId="urn:microsoft.com/office/officeart/2005/8/layout/chevron1"/>
    <dgm:cxn modelId="{37AC27C9-E9E1-4E41-A520-78B632B07D88}" type="presParOf" srcId="{817653EC-D23A-A741-B162-A04E3045769E}" destId="{455CD06A-D948-AE4F-8662-DE2D2D92FA2D}" srcOrd="9" destOrd="0" presId="urn:microsoft.com/office/officeart/2005/8/layout/chevron1"/>
    <dgm:cxn modelId="{8193AB53-B1C7-D240-8D4B-0B4408C1FF5C}" type="presParOf" srcId="{817653EC-D23A-A741-B162-A04E3045769E}" destId="{F6D5E26A-867E-9440-BE17-DAE41D4065CE}" srcOrd="10" destOrd="0" presId="urn:microsoft.com/office/officeart/2005/8/layout/chevron1"/>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5569B8-DFA4-DC4C-9B78-5D28A4823DB3}" type="doc">
      <dgm:prSet loTypeId="urn:microsoft.com/office/officeart/2005/8/layout/chevron1" loCatId="" qsTypeId="urn:microsoft.com/office/officeart/2005/8/quickstyle/simple1" qsCatId="simple" csTypeId="urn:microsoft.com/office/officeart/2005/8/colors/accent1_2" csCatId="accent1" phldr="1"/>
      <dgm:spPr/>
    </dgm:pt>
    <dgm:pt modelId="{C222DF03-EF8C-5D43-A3B4-51EE4E58F239}">
      <dgm:prSet phldrT="[Text]"/>
      <dgm:spPr>
        <a:solidFill>
          <a:srgbClr val="739FBC"/>
        </a:solidFill>
      </dgm:spPr>
      <dgm:t>
        <a:bodyPr/>
        <a:lstStyle/>
        <a:p>
          <a:r>
            <a:rPr lang="en-GB" dirty="0"/>
            <a:t>2024</a:t>
          </a:r>
        </a:p>
      </dgm:t>
    </dgm:pt>
    <dgm:pt modelId="{2A05FECC-D09B-804E-B377-B962DCB10E0B}" type="sibTrans" cxnId="{80B9AB45-3A1F-104A-8169-5710D260F9FC}">
      <dgm:prSet/>
      <dgm:spPr/>
      <dgm:t>
        <a:bodyPr/>
        <a:lstStyle/>
        <a:p>
          <a:endParaRPr lang="en-GB"/>
        </a:p>
      </dgm:t>
    </dgm:pt>
    <dgm:pt modelId="{514729FD-6D16-9142-845A-F51545197EF6}" type="parTrans" cxnId="{80B9AB45-3A1F-104A-8169-5710D260F9FC}">
      <dgm:prSet/>
      <dgm:spPr/>
      <dgm:t>
        <a:bodyPr/>
        <a:lstStyle/>
        <a:p>
          <a:endParaRPr lang="en-GB"/>
        </a:p>
      </dgm:t>
    </dgm:pt>
    <dgm:pt modelId="{D5A8BBC1-BB2F-3D43-A7B6-D37EDD5F5F55}">
      <dgm:prSet phldrT="[Text]"/>
      <dgm:spPr>
        <a:solidFill>
          <a:srgbClr val="0A74B2"/>
        </a:solidFill>
      </dgm:spPr>
      <dgm:t>
        <a:bodyPr/>
        <a:lstStyle/>
        <a:p>
          <a:r>
            <a:rPr lang="en-GB" dirty="0"/>
            <a:t>2025</a:t>
          </a:r>
        </a:p>
      </dgm:t>
    </dgm:pt>
    <dgm:pt modelId="{DFFA1229-469B-FD4F-8F59-17E60C3C3F41}" type="parTrans" cxnId="{3F4D7C5F-791D-6B45-A7C0-4840DDC73CEA}">
      <dgm:prSet/>
      <dgm:spPr/>
      <dgm:t>
        <a:bodyPr/>
        <a:lstStyle/>
        <a:p>
          <a:endParaRPr lang="en-GB"/>
        </a:p>
      </dgm:t>
    </dgm:pt>
    <dgm:pt modelId="{1866A130-CBD2-B84B-8B93-74B709BF4148}" type="sibTrans" cxnId="{3F4D7C5F-791D-6B45-A7C0-4840DDC73CEA}">
      <dgm:prSet/>
      <dgm:spPr/>
      <dgm:t>
        <a:bodyPr/>
        <a:lstStyle/>
        <a:p>
          <a:endParaRPr lang="en-GB"/>
        </a:p>
      </dgm:t>
    </dgm:pt>
    <dgm:pt modelId="{817653EC-D23A-A741-B162-A04E3045769E}" type="pres">
      <dgm:prSet presAssocID="{675569B8-DFA4-DC4C-9B78-5D28A4823DB3}" presName="Name0" presStyleCnt="0">
        <dgm:presLayoutVars>
          <dgm:dir/>
          <dgm:animLvl val="lvl"/>
          <dgm:resizeHandles val="exact"/>
        </dgm:presLayoutVars>
      </dgm:prSet>
      <dgm:spPr/>
    </dgm:pt>
    <dgm:pt modelId="{73CD0CB6-8D98-5E4D-A7C1-968FA93D6735}" type="pres">
      <dgm:prSet presAssocID="{C222DF03-EF8C-5D43-A3B4-51EE4E58F239}" presName="parTxOnly" presStyleLbl="node1" presStyleIdx="0" presStyleCnt="2" custLinFactNeighborX="6796" custLinFactNeighborY="-56339">
        <dgm:presLayoutVars>
          <dgm:chMax val="0"/>
          <dgm:chPref val="0"/>
          <dgm:bulletEnabled val="1"/>
        </dgm:presLayoutVars>
      </dgm:prSet>
      <dgm:spPr/>
    </dgm:pt>
    <dgm:pt modelId="{A1FAC6EF-5242-0344-BE47-ADA5795CCDBF}" type="pres">
      <dgm:prSet presAssocID="{2A05FECC-D09B-804E-B377-B962DCB10E0B}" presName="parTxOnlySpace" presStyleCnt="0"/>
      <dgm:spPr/>
    </dgm:pt>
    <dgm:pt modelId="{927E4B95-4EFF-BD44-82A8-27AA0810135F}" type="pres">
      <dgm:prSet presAssocID="{D5A8BBC1-BB2F-3D43-A7B6-D37EDD5F5F55}" presName="parTxOnly" presStyleLbl="node1" presStyleIdx="1" presStyleCnt="2">
        <dgm:presLayoutVars>
          <dgm:chMax val="0"/>
          <dgm:chPref val="0"/>
          <dgm:bulletEnabled val="1"/>
        </dgm:presLayoutVars>
      </dgm:prSet>
      <dgm:spPr/>
    </dgm:pt>
  </dgm:ptLst>
  <dgm:cxnLst>
    <dgm:cxn modelId="{1113AF23-1761-F343-BA21-6E22DFD0646D}" type="presOf" srcId="{675569B8-DFA4-DC4C-9B78-5D28A4823DB3}" destId="{817653EC-D23A-A741-B162-A04E3045769E}" srcOrd="0" destOrd="0" presId="urn:microsoft.com/office/officeart/2005/8/layout/chevron1"/>
    <dgm:cxn modelId="{B953A930-ADEB-A24C-8D2A-94A8AC263108}" type="presOf" srcId="{D5A8BBC1-BB2F-3D43-A7B6-D37EDD5F5F55}" destId="{927E4B95-4EFF-BD44-82A8-27AA0810135F}" srcOrd="0" destOrd="0" presId="urn:microsoft.com/office/officeart/2005/8/layout/chevron1"/>
    <dgm:cxn modelId="{80B9AB45-3A1F-104A-8169-5710D260F9FC}" srcId="{675569B8-DFA4-DC4C-9B78-5D28A4823DB3}" destId="{C222DF03-EF8C-5D43-A3B4-51EE4E58F239}" srcOrd="0" destOrd="0" parTransId="{514729FD-6D16-9142-845A-F51545197EF6}" sibTransId="{2A05FECC-D09B-804E-B377-B962DCB10E0B}"/>
    <dgm:cxn modelId="{3F4D7C5F-791D-6B45-A7C0-4840DDC73CEA}" srcId="{675569B8-DFA4-DC4C-9B78-5D28A4823DB3}" destId="{D5A8BBC1-BB2F-3D43-A7B6-D37EDD5F5F55}" srcOrd="1" destOrd="0" parTransId="{DFFA1229-469B-FD4F-8F59-17E60C3C3F41}" sibTransId="{1866A130-CBD2-B84B-8B93-74B709BF4148}"/>
    <dgm:cxn modelId="{13E105C5-93F1-6A48-B749-C408566FCD3D}" type="presOf" srcId="{C222DF03-EF8C-5D43-A3B4-51EE4E58F239}" destId="{73CD0CB6-8D98-5E4D-A7C1-968FA93D6735}" srcOrd="0" destOrd="0" presId="urn:microsoft.com/office/officeart/2005/8/layout/chevron1"/>
    <dgm:cxn modelId="{16B9C85B-F106-094F-8BF5-63BF4EA15730}" type="presParOf" srcId="{817653EC-D23A-A741-B162-A04E3045769E}" destId="{73CD0CB6-8D98-5E4D-A7C1-968FA93D6735}" srcOrd="0" destOrd="0" presId="urn:microsoft.com/office/officeart/2005/8/layout/chevron1"/>
    <dgm:cxn modelId="{DAE9D93D-ABF9-FB42-B508-20E1F205FE74}" type="presParOf" srcId="{817653EC-D23A-A741-B162-A04E3045769E}" destId="{A1FAC6EF-5242-0344-BE47-ADA5795CCDBF}" srcOrd="1" destOrd="0" presId="urn:microsoft.com/office/officeart/2005/8/layout/chevron1"/>
    <dgm:cxn modelId="{E4C5B408-3458-E746-89C5-107DBB606397}" type="presParOf" srcId="{817653EC-D23A-A741-B162-A04E3045769E}" destId="{927E4B95-4EFF-BD44-82A8-27AA0810135F}" srcOrd="2" destOrd="0" presId="urn:microsoft.com/office/officeart/2005/8/layout/chevron1"/>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5569B8-DFA4-DC4C-9B78-5D28A4823DB3}" type="doc">
      <dgm:prSet loTypeId="urn:microsoft.com/office/officeart/2005/8/layout/chevron1" loCatId="" qsTypeId="urn:microsoft.com/office/officeart/2005/8/quickstyle/simple1" qsCatId="simple" csTypeId="urn:microsoft.com/office/officeart/2005/8/colors/accent1_2" csCatId="accent1" phldr="1"/>
      <dgm:spPr/>
    </dgm:pt>
    <dgm:pt modelId="{C222DF03-EF8C-5D43-A3B4-51EE4E58F239}">
      <dgm:prSet phldrT="[Text]" custT="1"/>
      <dgm:spPr>
        <a:solidFill>
          <a:srgbClr val="739FBC"/>
        </a:solidFill>
      </dgm:spPr>
      <dgm:t>
        <a:bodyPr/>
        <a:lstStyle/>
        <a:p>
          <a:pPr>
            <a:spcAft>
              <a:spcPts val="0"/>
            </a:spcAft>
          </a:pPr>
          <a:r>
            <a:rPr lang="en-GB" sz="1800" dirty="0">
              <a:latin typeface="Nunito" pitchFamily="2" charset="77"/>
            </a:rPr>
            <a:t>2022</a:t>
          </a:r>
        </a:p>
      </dgm:t>
    </dgm:pt>
    <dgm:pt modelId="{514729FD-6D16-9142-845A-F51545197EF6}" type="parTrans" cxnId="{80B9AB45-3A1F-104A-8169-5710D260F9FC}">
      <dgm:prSet/>
      <dgm:spPr/>
      <dgm:t>
        <a:bodyPr/>
        <a:lstStyle/>
        <a:p>
          <a:endParaRPr lang="en-GB"/>
        </a:p>
      </dgm:t>
    </dgm:pt>
    <dgm:pt modelId="{2A05FECC-D09B-804E-B377-B962DCB10E0B}" type="sibTrans" cxnId="{80B9AB45-3A1F-104A-8169-5710D260F9FC}">
      <dgm:prSet/>
      <dgm:spPr/>
      <dgm:t>
        <a:bodyPr/>
        <a:lstStyle/>
        <a:p>
          <a:endParaRPr lang="en-GB"/>
        </a:p>
      </dgm:t>
    </dgm:pt>
    <dgm:pt modelId="{0814A997-F057-A443-894C-8620AD8E48A4}">
      <dgm:prSet phldrT="[Text]" custT="1"/>
      <dgm:spPr>
        <a:solidFill>
          <a:srgbClr val="0A74B2"/>
        </a:solidFill>
        <a:ln w="50800">
          <a:solidFill>
            <a:schemeClr val="bg1"/>
          </a:solidFill>
        </a:ln>
      </dgm:spPr>
      <dgm:t>
        <a:bodyPr/>
        <a:lstStyle/>
        <a:p>
          <a:r>
            <a:rPr lang="en-GB" sz="1800" dirty="0">
              <a:latin typeface="Nunito" pitchFamily="2" charset="77"/>
            </a:rPr>
            <a:t>2024</a:t>
          </a:r>
        </a:p>
      </dgm:t>
    </dgm:pt>
    <dgm:pt modelId="{31701E98-A8A2-A847-81B7-53CDC13FE2FC}" type="parTrans" cxnId="{43135195-1A2F-9F42-BEAE-1C05152669EE}">
      <dgm:prSet/>
      <dgm:spPr/>
      <dgm:t>
        <a:bodyPr/>
        <a:lstStyle/>
        <a:p>
          <a:endParaRPr lang="en-GB"/>
        </a:p>
      </dgm:t>
    </dgm:pt>
    <dgm:pt modelId="{43CB34AC-EC0F-A54A-B1B3-E0598CE26308}" type="sibTrans" cxnId="{43135195-1A2F-9F42-BEAE-1C05152669EE}">
      <dgm:prSet/>
      <dgm:spPr/>
      <dgm:t>
        <a:bodyPr/>
        <a:lstStyle/>
        <a:p>
          <a:endParaRPr lang="en-GB"/>
        </a:p>
      </dgm:t>
    </dgm:pt>
    <dgm:pt modelId="{81C33587-7483-4F40-8521-2F24E498CEE9}">
      <dgm:prSet phldrT="[Text]" custT="1"/>
      <dgm:spPr>
        <a:solidFill>
          <a:srgbClr val="0A74B2"/>
        </a:solidFill>
        <a:ln w="50800">
          <a:solidFill>
            <a:schemeClr val="bg1"/>
          </a:solidFill>
        </a:ln>
      </dgm:spPr>
      <dgm:t>
        <a:bodyPr/>
        <a:lstStyle/>
        <a:p>
          <a:r>
            <a:rPr lang="en-GB" sz="1800" dirty="0">
              <a:latin typeface="Nunito" pitchFamily="2" charset="77"/>
            </a:rPr>
            <a:t>2025</a:t>
          </a:r>
        </a:p>
      </dgm:t>
    </dgm:pt>
    <dgm:pt modelId="{658E890D-993C-FD42-AD52-324883A99962}" type="parTrans" cxnId="{C87CAFCA-11A4-0E44-9321-3D1C65C04A28}">
      <dgm:prSet/>
      <dgm:spPr/>
      <dgm:t>
        <a:bodyPr/>
        <a:lstStyle/>
        <a:p>
          <a:endParaRPr lang="en-GB"/>
        </a:p>
      </dgm:t>
    </dgm:pt>
    <dgm:pt modelId="{1C41799A-52A9-B848-B4D3-964F7E2AF22D}" type="sibTrans" cxnId="{C87CAFCA-11A4-0E44-9321-3D1C65C04A28}">
      <dgm:prSet/>
      <dgm:spPr/>
      <dgm:t>
        <a:bodyPr/>
        <a:lstStyle/>
        <a:p>
          <a:endParaRPr lang="en-GB"/>
        </a:p>
      </dgm:t>
    </dgm:pt>
    <dgm:pt modelId="{23CFC1FA-3E8D-D642-B0A5-5BB1761D7F36}">
      <dgm:prSet custT="1"/>
      <dgm:spPr>
        <a:solidFill>
          <a:srgbClr val="739FBC"/>
        </a:solidFill>
        <a:ln w="50800">
          <a:solidFill>
            <a:schemeClr val="bg1"/>
          </a:solidFill>
        </a:ln>
      </dgm:spPr>
      <dgm:t>
        <a:bodyPr/>
        <a:lstStyle/>
        <a:p>
          <a:r>
            <a:rPr lang="en-GB" sz="1800" dirty="0">
              <a:latin typeface="Nunito" pitchFamily="2" charset="77"/>
            </a:rPr>
            <a:t>2026</a:t>
          </a:r>
        </a:p>
      </dgm:t>
    </dgm:pt>
    <dgm:pt modelId="{4817E5E7-3C0A-0C45-9380-C110BD57AE91}" type="parTrans" cxnId="{DDE9F547-567D-BF4B-8393-7A88865E0085}">
      <dgm:prSet/>
      <dgm:spPr/>
      <dgm:t>
        <a:bodyPr/>
        <a:lstStyle/>
        <a:p>
          <a:endParaRPr lang="en-GB"/>
        </a:p>
      </dgm:t>
    </dgm:pt>
    <dgm:pt modelId="{4D6B5A55-A575-1145-9C43-D3733516C26F}" type="sibTrans" cxnId="{DDE9F547-567D-BF4B-8393-7A88865E0085}">
      <dgm:prSet/>
      <dgm:spPr/>
      <dgm:t>
        <a:bodyPr/>
        <a:lstStyle/>
        <a:p>
          <a:endParaRPr lang="en-GB"/>
        </a:p>
      </dgm:t>
    </dgm:pt>
    <dgm:pt modelId="{B128318F-676F-A742-A5CA-FC9320A5DAD4}">
      <dgm:prSet custT="1"/>
      <dgm:spPr>
        <a:solidFill>
          <a:srgbClr val="739FBC"/>
        </a:solidFill>
        <a:ln w="50800">
          <a:solidFill>
            <a:schemeClr val="bg1"/>
          </a:solidFill>
        </a:ln>
      </dgm:spPr>
      <dgm:t>
        <a:bodyPr/>
        <a:lstStyle/>
        <a:p>
          <a:r>
            <a:rPr lang="en-GB" sz="1800" dirty="0">
              <a:latin typeface="Nunito" pitchFamily="2" charset="77"/>
            </a:rPr>
            <a:t>2023</a:t>
          </a:r>
        </a:p>
      </dgm:t>
    </dgm:pt>
    <dgm:pt modelId="{45B3F8F0-CFA9-7749-9F83-5C90CAC1FA60}" type="parTrans" cxnId="{8ACE237F-33EC-2049-8CCE-7B9B37FC92E7}">
      <dgm:prSet/>
      <dgm:spPr/>
      <dgm:t>
        <a:bodyPr/>
        <a:lstStyle/>
        <a:p>
          <a:endParaRPr lang="en-GB"/>
        </a:p>
      </dgm:t>
    </dgm:pt>
    <dgm:pt modelId="{2E650E36-A337-694F-B080-9CD02A78DC72}" type="sibTrans" cxnId="{8ACE237F-33EC-2049-8CCE-7B9B37FC92E7}">
      <dgm:prSet/>
      <dgm:spPr/>
      <dgm:t>
        <a:bodyPr/>
        <a:lstStyle/>
        <a:p>
          <a:endParaRPr lang="en-GB"/>
        </a:p>
      </dgm:t>
    </dgm:pt>
    <dgm:pt modelId="{817653EC-D23A-A741-B162-A04E3045769E}" type="pres">
      <dgm:prSet presAssocID="{675569B8-DFA4-DC4C-9B78-5D28A4823DB3}" presName="Name0" presStyleCnt="0">
        <dgm:presLayoutVars>
          <dgm:dir/>
          <dgm:animLvl val="lvl"/>
          <dgm:resizeHandles val="exact"/>
        </dgm:presLayoutVars>
      </dgm:prSet>
      <dgm:spPr/>
    </dgm:pt>
    <dgm:pt modelId="{73CD0CB6-8D98-5E4D-A7C1-968FA93D6735}" type="pres">
      <dgm:prSet presAssocID="{C222DF03-EF8C-5D43-A3B4-51EE4E58F239}" presName="parTxOnly" presStyleLbl="node1" presStyleIdx="0" presStyleCnt="5" custLinFactX="-6836" custLinFactNeighborX="-100000">
        <dgm:presLayoutVars>
          <dgm:chMax val="0"/>
          <dgm:chPref val="0"/>
          <dgm:bulletEnabled val="1"/>
        </dgm:presLayoutVars>
      </dgm:prSet>
      <dgm:spPr/>
    </dgm:pt>
    <dgm:pt modelId="{37C3E4CF-6BAE-DE4D-812B-64ADFA97A7DD}" type="pres">
      <dgm:prSet presAssocID="{2A05FECC-D09B-804E-B377-B962DCB10E0B}" presName="parTxOnlySpace" presStyleCnt="0"/>
      <dgm:spPr/>
    </dgm:pt>
    <dgm:pt modelId="{1C9048C5-0CBF-1944-BA5C-51028E4653F0}" type="pres">
      <dgm:prSet presAssocID="{B128318F-676F-A742-A5CA-FC9320A5DAD4}" presName="parTxOnly" presStyleLbl="node1" presStyleIdx="1" presStyleCnt="5">
        <dgm:presLayoutVars>
          <dgm:chMax val="0"/>
          <dgm:chPref val="0"/>
          <dgm:bulletEnabled val="1"/>
        </dgm:presLayoutVars>
      </dgm:prSet>
      <dgm:spPr/>
    </dgm:pt>
    <dgm:pt modelId="{64C7F1C1-0646-BA47-B201-54B9934445C7}" type="pres">
      <dgm:prSet presAssocID="{2E650E36-A337-694F-B080-9CD02A78DC72}" presName="parTxOnlySpace" presStyleCnt="0"/>
      <dgm:spPr/>
    </dgm:pt>
    <dgm:pt modelId="{DA5E5CAC-A5B2-C84C-B65C-1F799543FA45}" type="pres">
      <dgm:prSet presAssocID="{0814A997-F057-A443-894C-8620AD8E48A4}" presName="parTxOnly" presStyleLbl="node1" presStyleIdx="2" presStyleCnt="5">
        <dgm:presLayoutVars>
          <dgm:chMax val="0"/>
          <dgm:chPref val="0"/>
          <dgm:bulletEnabled val="1"/>
        </dgm:presLayoutVars>
      </dgm:prSet>
      <dgm:spPr/>
    </dgm:pt>
    <dgm:pt modelId="{434FF878-CB37-4C48-A591-BFE3ED511B25}" type="pres">
      <dgm:prSet presAssocID="{43CB34AC-EC0F-A54A-B1B3-E0598CE26308}" presName="parTxOnlySpace" presStyleCnt="0"/>
      <dgm:spPr/>
    </dgm:pt>
    <dgm:pt modelId="{9D7F7E79-4BA1-7747-B177-704ED3C8FF1E}" type="pres">
      <dgm:prSet presAssocID="{81C33587-7483-4F40-8521-2F24E498CEE9}" presName="parTxOnly" presStyleLbl="node1" presStyleIdx="3" presStyleCnt="5">
        <dgm:presLayoutVars>
          <dgm:chMax val="0"/>
          <dgm:chPref val="0"/>
          <dgm:bulletEnabled val="1"/>
        </dgm:presLayoutVars>
      </dgm:prSet>
      <dgm:spPr/>
    </dgm:pt>
    <dgm:pt modelId="{41B655C0-572D-5F4E-94D4-3643C574A354}" type="pres">
      <dgm:prSet presAssocID="{1C41799A-52A9-B848-B4D3-964F7E2AF22D}" presName="parTxOnlySpace" presStyleCnt="0"/>
      <dgm:spPr/>
    </dgm:pt>
    <dgm:pt modelId="{6C794C70-1E19-D042-AEDA-D30DCF73C422}" type="pres">
      <dgm:prSet presAssocID="{23CFC1FA-3E8D-D642-B0A5-5BB1761D7F36}" presName="parTxOnly" presStyleLbl="node1" presStyleIdx="4" presStyleCnt="5">
        <dgm:presLayoutVars>
          <dgm:chMax val="0"/>
          <dgm:chPref val="0"/>
          <dgm:bulletEnabled val="1"/>
        </dgm:presLayoutVars>
      </dgm:prSet>
      <dgm:spPr/>
    </dgm:pt>
  </dgm:ptLst>
  <dgm:cxnLst>
    <dgm:cxn modelId="{1113AF23-1761-F343-BA21-6E22DFD0646D}" type="presOf" srcId="{675569B8-DFA4-DC4C-9B78-5D28A4823DB3}" destId="{817653EC-D23A-A741-B162-A04E3045769E}" srcOrd="0" destOrd="0" presId="urn:microsoft.com/office/officeart/2005/8/layout/chevron1"/>
    <dgm:cxn modelId="{8016C630-B2BF-8B44-B226-36D4C5AF14DD}" type="presOf" srcId="{0814A997-F057-A443-894C-8620AD8E48A4}" destId="{DA5E5CAC-A5B2-C84C-B65C-1F799543FA45}" srcOrd="0" destOrd="0" presId="urn:microsoft.com/office/officeart/2005/8/layout/chevron1"/>
    <dgm:cxn modelId="{80B9AB45-3A1F-104A-8169-5710D260F9FC}" srcId="{675569B8-DFA4-DC4C-9B78-5D28A4823DB3}" destId="{C222DF03-EF8C-5D43-A3B4-51EE4E58F239}" srcOrd="0" destOrd="0" parTransId="{514729FD-6D16-9142-845A-F51545197EF6}" sibTransId="{2A05FECC-D09B-804E-B377-B962DCB10E0B}"/>
    <dgm:cxn modelId="{DDE9F547-567D-BF4B-8393-7A88865E0085}" srcId="{675569B8-DFA4-DC4C-9B78-5D28A4823DB3}" destId="{23CFC1FA-3E8D-D642-B0A5-5BB1761D7F36}" srcOrd="4" destOrd="0" parTransId="{4817E5E7-3C0A-0C45-9380-C110BD57AE91}" sibTransId="{4D6B5A55-A575-1145-9C43-D3733516C26F}"/>
    <dgm:cxn modelId="{C9BDDE4D-D640-7448-9E94-3069C5CE876E}" type="presOf" srcId="{81C33587-7483-4F40-8521-2F24E498CEE9}" destId="{9D7F7E79-4BA1-7747-B177-704ED3C8FF1E}" srcOrd="0" destOrd="0" presId="urn:microsoft.com/office/officeart/2005/8/layout/chevron1"/>
    <dgm:cxn modelId="{34C34972-BAF8-A147-B5A1-E6A01B978258}" type="presOf" srcId="{B128318F-676F-A742-A5CA-FC9320A5DAD4}" destId="{1C9048C5-0CBF-1944-BA5C-51028E4653F0}" srcOrd="0" destOrd="0" presId="urn:microsoft.com/office/officeart/2005/8/layout/chevron1"/>
    <dgm:cxn modelId="{E2E0A775-2646-1741-88A3-DFB67855FB63}" type="presOf" srcId="{23CFC1FA-3E8D-D642-B0A5-5BB1761D7F36}" destId="{6C794C70-1E19-D042-AEDA-D30DCF73C422}" srcOrd="0" destOrd="0" presId="urn:microsoft.com/office/officeart/2005/8/layout/chevron1"/>
    <dgm:cxn modelId="{8ACE237F-33EC-2049-8CCE-7B9B37FC92E7}" srcId="{675569B8-DFA4-DC4C-9B78-5D28A4823DB3}" destId="{B128318F-676F-A742-A5CA-FC9320A5DAD4}" srcOrd="1" destOrd="0" parTransId="{45B3F8F0-CFA9-7749-9F83-5C90CAC1FA60}" sibTransId="{2E650E36-A337-694F-B080-9CD02A78DC72}"/>
    <dgm:cxn modelId="{43135195-1A2F-9F42-BEAE-1C05152669EE}" srcId="{675569B8-DFA4-DC4C-9B78-5D28A4823DB3}" destId="{0814A997-F057-A443-894C-8620AD8E48A4}" srcOrd="2" destOrd="0" parTransId="{31701E98-A8A2-A847-81B7-53CDC13FE2FC}" sibTransId="{43CB34AC-EC0F-A54A-B1B3-E0598CE26308}"/>
    <dgm:cxn modelId="{13E105C5-93F1-6A48-B749-C408566FCD3D}" type="presOf" srcId="{C222DF03-EF8C-5D43-A3B4-51EE4E58F239}" destId="{73CD0CB6-8D98-5E4D-A7C1-968FA93D6735}" srcOrd="0" destOrd="0" presId="urn:microsoft.com/office/officeart/2005/8/layout/chevron1"/>
    <dgm:cxn modelId="{C87CAFCA-11A4-0E44-9321-3D1C65C04A28}" srcId="{675569B8-DFA4-DC4C-9B78-5D28A4823DB3}" destId="{81C33587-7483-4F40-8521-2F24E498CEE9}" srcOrd="3" destOrd="0" parTransId="{658E890D-993C-FD42-AD52-324883A99962}" sibTransId="{1C41799A-52A9-B848-B4D3-964F7E2AF22D}"/>
    <dgm:cxn modelId="{16B9C85B-F106-094F-8BF5-63BF4EA15730}" type="presParOf" srcId="{817653EC-D23A-A741-B162-A04E3045769E}" destId="{73CD0CB6-8D98-5E4D-A7C1-968FA93D6735}" srcOrd="0" destOrd="0" presId="urn:microsoft.com/office/officeart/2005/8/layout/chevron1"/>
    <dgm:cxn modelId="{AD6B72CE-64D8-C840-81C9-6A1E3C433DCA}" type="presParOf" srcId="{817653EC-D23A-A741-B162-A04E3045769E}" destId="{37C3E4CF-6BAE-DE4D-812B-64ADFA97A7DD}" srcOrd="1" destOrd="0" presId="urn:microsoft.com/office/officeart/2005/8/layout/chevron1"/>
    <dgm:cxn modelId="{2145DDC8-A0AB-414F-9508-0655A1364498}" type="presParOf" srcId="{817653EC-D23A-A741-B162-A04E3045769E}" destId="{1C9048C5-0CBF-1944-BA5C-51028E4653F0}" srcOrd="2" destOrd="0" presId="urn:microsoft.com/office/officeart/2005/8/layout/chevron1"/>
    <dgm:cxn modelId="{E98466C8-927A-534C-BF1A-9D423BE7CFE0}" type="presParOf" srcId="{817653EC-D23A-A741-B162-A04E3045769E}" destId="{64C7F1C1-0646-BA47-B201-54B9934445C7}" srcOrd="3" destOrd="0" presId="urn:microsoft.com/office/officeart/2005/8/layout/chevron1"/>
    <dgm:cxn modelId="{DAE262F5-D919-6540-BDD7-23032748EFE5}" type="presParOf" srcId="{817653EC-D23A-A741-B162-A04E3045769E}" destId="{DA5E5CAC-A5B2-C84C-B65C-1F799543FA45}" srcOrd="4" destOrd="0" presId="urn:microsoft.com/office/officeart/2005/8/layout/chevron1"/>
    <dgm:cxn modelId="{76D8E4B9-AEAE-E043-9F3F-0BC1195044BC}" type="presParOf" srcId="{817653EC-D23A-A741-B162-A04E3045769E}" destId="{434FF878-CB37-4C48-A591-BFE3ED511B25}" srcOrd="5" destOrd="0" presId="urn:microsoft.com/office/officeart/2005/8/layout/chevron1"/>
    <dgm:cxn modelId="{04BD0740-C8E3-2345-A8F9-6057E7F481E2}" type="presParOf" srcId="{817653EC-D23A-A741-B162-A04E3045769E}" destId="{9D7F7E79-4BA1-7747-B177-704ED3C8FF1E}" srcOrd="6" destOrd="0" presId="urn:microsoft.com/office/officeart/2005/8/layout/chevron1"/>
    <dgm:cxn modelId="{B2845188-A174-A548-8969-E693C599FDB8}" type="presParOf" srcId="{817653EC-D23A-A741-B162-A04E3045769E}" destId="{41B655C0-572D-5F4E-94D4-3643C574A354}" srcOrd="7" destOrd="0" presId="urn:microsoft.com/office/officeart/2005/8/layout/chevron1"/>
    <dgm:cxn modelId="{28B3A3A0-B6F7-984F-A10E-4529496E66E8}" type="presParOf" srcId="{817653EC-D23A-A741-B162-A04E3045769E}" destId="{6C794C70-1E19-D042-AEDA-D30DCF73C422}" srcOrd="8" destOrd="0" presId="urn:microsoft.com/office/officeart/2005/8/layout/chevron1"/>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4923CD-D702-4B57-B532-EF0DBB8179FC}"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706F0832-3585-4A9C-B67A-D8802FBF9DA3}">
      <dgm:prSet/>
      <dgm:spPr/>
      <dgm:t>
        <a:bodyPr/>
        <a:lstStyle/>
        <a:p>
          <a:pPr>
            <a:lnSpc>
              <a:spcPct val="100000"/>
            </a:lnSpc>
          </a:pPr>
          <a:r>
            <a:rPr lang="en-US" b="1" i="0" dirty="0">
              <a:solidFill>
                <a:schemeClr val="bg1"/>
              </a:solidFill>
              <a:latin typeface="Nunito" pitchFamily="2" charset="77"/>
              <a:cs typeface="Calibri" panose="020F0502020204030204" pitchFamily="34" charset="0"/>
            </a:rPr>
            <a:t>7</a:t>
          </a:r>
          <a:r>
            <a:rPr lang="en-US" b="0" i="0" dirty="0">
              <a:solidFill>
                <a:schemeClr val="bg1"/>
              </a:solidFill>
              <a:latin typeface="Nunito" pitchFamily="2" charset="77"/>
              <a:cs typeface="Calibri Light" panose="020F0302020204030204" pitchFamily="34" charset="0"/>
            </a:rPr>
            <a:t> Teams</a:t>
          </a:r>
        </a:p>
      </dgm:t>
    </dgm:pt>
    <dgm:pt modelId="{4E992F11-88A8-4923-9514-232170524BC4}" type="parTrans" cxnId="{FD2E67DA-2038-4FF1-83D8-10594E485086}">
      <dgm:prSet/>
      <dgm:spPr/>
      <dgm:t>
        <a:bodyPr/>
        <a:lstStyle/>
        <a:p>
          <a:endParaRPr lang="en-US"/>
        </a:p>
      </dgm:t>
    </dgm:pt>
    <dgm:pt modelId="{14D5DC80-DC35-4354-BA17-EC0B630766A0}" type="sibTrans" cxnId="{FD2E67DA-2038-4FF1-83D8-10594E485086}">
      <dgm:prSet/>
      <dgm:spPr/>
      <dgm:t>
        <a:bodyPr/>
        <a:lstStyle/>
        <a:p>
          <a:endParaRPr lang="en-US"/>
        </a:p>
      </dgm:t>
    </dgm:pt>
    <dgm:pt modelId="{813253FB-0184-40C4-95E1-0D10B981F4B5}">
      <dgm:prSet/>
      <dgm:spPr/>
      <dgm:t>
        <a:bodyPr/>
        <a:lstStyle/>
        <a:p>
          <a:pPr>
            <a:lnSpc>
              <a:spcPct val="100000"/>
            </a:lnSpc>
          </a:pPr>
          <a:r>
            <a:rPr lang="en-US" b="0" i="0" dirty="0">
              <a:solidFill>
                <a:schemeClr val="bg1"/>
              </a:solidFill>
              <a:latin typeface="Nunito" pitchFamily="2" charset="77"/>
              <a:cs typeface="Calibri Light" panose="020F0302020204030204" pitchFamily="34" charset="0"/>
            </a:rPr>
            <a:t>209 members in total</a:t>
          </a:r>
        </a:p>
      </dgm:t>
    </dgm:pt>
    <dgm:pt modelId="{05C058F7-B472-4BF2-A4CE-D2D65C7FB24F}" type="parTrans" cxnId="{F1200909-E31C-4FBC-B7DD-2279FA9C6A30}">
      <dgm:prSet/>
      <dgm:spPr/>
      <dgm:t>
        <a:bodyPr/>
        <a:lstStyle/>
        <a:p>
          <a:endParaRPr lang="en-US"/>
        </a:p>
      </dgm:t>
    </dgm:pt>
    <dgm:pt modelId="{3F4ECFA4-5BB2-4178-8F96-5353DB9CCF43}" type="sibTrans" cxnId="{F1200909-E31C-4FBC-B7DD-2279FA9C6A30}">
      <dgm:prSet/>
      <dgm:spPr/>
      <dgm:t>
        <a:bodyPr/>
        <a:lstStyle/>
        <a:p>
          <a:endParaRPr lang="en-US"/>
        </a:p>
      </dgm:t>
    </dgm:pt>
    <dgm:pt modelId="{322875BC-5A09-483B-AD64-8BD5F9C66154}">
      <dgm:prSet/>
      <dgm:spPr/>
      <dgm:t>
        <a:bodyPr/>
        <a:lstStyle/>
        <a:p>
          <a:pPr>
            <a:lnSpc>
              <a:spcPct val="100000"/>
            </a:lnSpc>
          </a:pPr>
          <a:r>
            <a:rPr lang="en-US" b="1" i="0" dirty="0">
              <a:solidFill>
                <a:schemeClr val="bg1"/>
              </a:solidFill>
              <a:latin typeface="Nunito" pitchFamily="2" charset="77"/>
              <a:cs typeface="Calibri" panose="020F0502020204030204" pitchFamily="34" charset="0"/>
            </a:rPr>
            <a:t>28</a:t>
          </a:r>
          <a:r>
            <a:rPr lang="en-US" b="0" i="0" dirty="0">
              <a:solidFill>
                <a:schemeClr val="bg1"/>
              </a:solidFill>
              <a:latin typeface="Nunito" pitchFamily="2" charset="77"/>
              <a:cs typeface="Calibri Light" panose="020F0302020204030204" pitchFamily="34" charset="0"/>
            </a:rPr>
            <a:t> countries</a:t>
          </a:r>
        </a:p>
      </dgm:t>
    </dgm:pt>
    <dgm:pt modelId="{98276EAE-26EA-4A8B-82DB-251B39B6A148}" type="parTrans" cxnId="{50425915-C986-4E28-ACDF-017736C2A207}">
      <dgm:prSet/>
      <dgm:spPr/>
      <dgm:t>
        <a:bodyPr/>
        <a:lstStyle/>
        <a:p>
          <a:endParaRPr lang="en-US"/>
        </a:p>
      </dgm:t>
    </dgm:pt>
    <dgm:pt modelId="{97E29C70-FBA3-4FF5-81BA-B35968B78708}" type="sibTrans" cxnId="{50425915-C986-4E28-ACDF-017736C2A207}">
      <dgm:prSet/>
      <dgm:spPr/>
      <dgm:t>
        <a:bodyPr/>
        <a:lstStyle/>
        <a:p>
          <a:endParaRPr lang="en-US"/>
        </a:p>
      </dgm:t>
    </dgm:pt>
    <dgm:pt modelId="{463B1BC1-C045-4748-AC47-D763F27D61D5}" type="pres">
      <dgm:prSet presAssocID="{BF4923CD-D702-4B57-B532-EF0DBB8179FC}" presName="root" presStyleCnt="0">
        <dgm:presLayoutVars>
          <dgm:dir/>
          <dgm:resizeHandles val="exact"/>
        </dgm:presLayoutVars>
      </dgm:prSet>
      <dgm:spPr/>
    </dgm:pt>
    <dgm:pt modelId="{DEC913A4-D7E6-41B2-9EB6-69FAAF739716}" type="pres">
      <dgm:prSet presAssocID="{706F0832-3585-4A9C-B67A-D8802FBF9DA3}" presName="compNode" presStyleCnt="0"/>
      <dgm:spPr/>
    </dgm:pt>
    <dgm:pt modelId="{A5AF7A37-CC7D-4199-91B5-4C5979DA465E}" type="pres">
      <dgm:prSet presAssocID="{706F0832-3585-4A9C-B67A-D8802FBF9DA3}" presName="bgRect" presStyleLbl="bgShp" presStyleIdx="0" presStyleCnt="3" custLinFactNeighborX="-27312" custLinFactNeighborY="-740"/>
      <dgm:spPr>
        <a:solidFill>
          <a:srgbClr val="0A74B2"/>
        </a:solidFill>
      </dgm:spPr>
    </dgm:pt>
    <dgm:pt modelId="{E1251F3E-6CBD-4C4A-8F80-209634DB5C21}" type="pres">
      <dgm:prSet presAssocID="{706F0832-3585-4A9C-B67A-D8802FBF9DA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359B10F9-3188-40E4-AA39-26E63668630B}" type="pres">
      <dgm:prSet presAssocID="{706F0832-3585-4A9C-B67A-D8802FBF9DA3}" presName="spaceRect" presStyleCnt="0"/>
      <dgm:spPr/>
    </dgm:pt>
    <dgm:pt modelId="{90B76BB6-2FF8-497D-B0C8-ACAAD1D70FA8}" type="pres">
      <dgm:prSet presAssocID="{706F0832-3585-4A9C-B67A-D8802FBF9DA3}" presName="parTx" presStyleLbl="revTx" presStyleIdx="0" presStyleCnt="3">
        <dgm:presLayoutVars>
          <dgm:chMax val="0"/>
          <dgm:chPref val="0"/>
        </dgm:presLayoutVars>
      </dgm:prSet>
      <dgm:spPr/>
    </dgm:pt>
    <dgm:pt modelId="{4D15DB95-D765-447D-877E-56DBFCAE5CC8}" type="pres">
      <dgm:prSet presAssocID="{14D5DC80-DC35-4354-BA17-EC0B630766A0}" presName="sibTrans" presStyleCnt="0"/>
      <dgm:spPr/>
    </dgm:pt>
    <dgm:pt modelId="{FE9AC499-D796-487C-9C73-23218CD571C2}" type="pres">
      <dgm:prSet presAssocID="{813253FB-0184-40C4-95E1-0D10B981F4B5}" presName="compNode" presStyleCnt="0"/>
      <dgm:spPr/>
    </dgm:pt>
    <dgm:pt modelId="{61A886BC-9BCA-43FB-9899-78BA432112F3}" type="pres">
      <dgm:prSet presAssocID="{813253FB-0184-40C4-95E1-0D10B981F4B5}" presName="bgRect" presStyleLbl="bgShp" presStyleIdx="1" presStyleCnt="3"/>
      <dgm:spPr>
        <a:solidFill>
          <a:srgbClr val="0A74B2"/>
        </a:solidFill>
      </dgm:spPr>
    </dgm:pt>
    <dgm:pt modelId="{793D41FD-B9BA-41E9-86C2-8BB08C2F41CE}" type="pres">
      <dgm:prSet presAssocID="{813253FB-0184-40C4-95E1-0D10B981F4B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5438638F-7C99-4E8B-A3EE-7ADD21472640}" type="pres">
      <dgm:prSet presAssocID="{813253FB-0184-40C4-95E1-0D10B981F4B5}" presName="spaceRect" presStyleCnt="0"/>
      <dgm:spPr/>
    </dgm:pt>
    <dgm:pt modelId="{EFF8016F-8BF2-4A16-BFC0-AA0CD120A88D}" type="pres">
      <dgm:prSet presAssocID="{813253FB-0184-40C4-95E1-0D10B981F4B5}" presName="parTx" presStyleLbl="revTx" presStyleIdx="1" presStyleCnt="3">
        <dgm:presLayoutVars>
          <dgm:chMax val="0"/>
          <dgm:chPref val="0"/>
        </dgm:presLayoutVars>
      </dgm:prSet>
      <dgm:spPr/>
    </dgm:pt>
    <dgm:pt modelId="{7BC863BF-A5CC-40EF-B3EE-7CA3C525DFEF}" type="pres">
      <dgm:prSet presAssocID="{3F4ECFA4-5BB2-4178-8F96-5353DB9CCF43}" presName="sibTrans" presStyleCnt="0"/>
      <dgm:spPr/>
    </dgm:pt>
    <dgm:pt modelId="{316C464E-7780-4339-8575-41B3171B86FC}" type="pres">
      <dgm:prSet presAssocID="{322875BC-5A09-483B-AD64-8BD5F9C66154}" presName="compNode" presStyleCnt="0"/>
      <dgm:spPr/>
    </dgm:pt>
    <dgm:pt modelId="{5B5B5E19-86E4-459E-9AF8-13E156B197C9}" type="pres">
      <dgm:prSet presAssocID="{322875BC-5A09-483B-AD64-8BD5F9C66154}" presName="bgRect" presStyleLbl="bgShp" presStyleIdx="2" presStyleCnt="3"/>
      <dgm:spPr>
        <a:solidFill>
          <a:srgbClr val="0A74B2"/>
        </a:solidFill>
      </dgm:spPr>
    </dgm:pt>
    <dgm:pt modelId="{3E52FDBE-DF81-4679-9D12-45D2ADFF99EF}" type="pres">
      <dgm:prSet presAssocID="{322875BC-5A09-483B-AD64-8BD5F9C6615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arth Globe Europe-Africa"/>
        </a:ext>
      </dgm:extLst>
    </dgm:pt>
    <dgm:pt modelId="{B8C4B281-E223-41C0-A11B-321152F1E5DD}" type="pres">
      <dgm:prSet presAssocID="{322875BC-5A09-483B-AD64-8BD5F9C66154}" presName="spaceRect" presStyleCnt="0"/>
      <dgm:spPr/>
    </dgm:pt>
    <dgm:pt modelId="{ABDF98B7-FFAE-40C4-91E7-3F636F08DD61}" type="pres">
      <dgm:prSet presAssocID="{322875BC-5A09-483B-AD64-8BD5F9C66154}" presName="parTx" presStyleLbl="revTx" presStyleIdx="2" presStyleCnt="3">
        <dgm:presLayoutVars>
          <dgm:chMax val="0"/>
          <dgm:chPref val="0"/>
        </dgm:presLayoutVars>
      </dgm:prSet>
      <dgm:spPr/>
    </dgm:pt>
  </dgm:ptLst>
  <dgm:cxnLst>
    <dgm:cxn modelId="{F1200909-E31C-4FBC-B7DD-2279FA9C6A30}" srcId="{BF4923CD-D702-4B57-B532-EF0DBB8179FC}" destId="{813253FB-0184-40C4-95E1-0D10B981F4B5}" srcOrd="1" destOrd="0" parTransId="{05C058F7-B472-4BF2-A4CE-D2D65C7FB24F}" sibTransId="{3F4ECFA4-5BB2-4178-8F96-5353DB9CCF43}"/>
    <dgm:cxn modelId="{50425915-C986-4E28-ACDF-017736C2A207}" srcId="{BF4923CD-D702-4B57-B532-EF0DBB8179FC}" destId="{322875BC-5A09-483B-AD64-8BD5F9C66154}" srcOrd="2" destOrd="0" parTransId="{98276EAE-26EA-4A8B-82DB-251B39B6A148}" sibTransId="{97E29C70-FBA3-4FF5-81BA-B35968B78708}"/>
    <dgm:cxn modelId="{F3686442-56BE-4227-AB75-F7CF21A03F65}" type="presOf" srcId="{BF4923CD-D702-4B57-B532-EF0DBB8179FC}" destId="{463B1BC1-C045-4748-AC47-D763F27D61D5}" srcOrd="0" destOrd="0" presId="urn:microsoft.com/office/officeart/2018/2/layout/IconVerticalSolidList"/>
    <dgm:cxn modelId="{84A66884-A30C-4C20-BFA4-E9BCC3C8413D}" type="presOf" srcId="{813253FB-0184-40C4-95E1-0D10B981F4B5}" destId="{EFF8016F-8BF2-4A16-BFC0-AA0CD120A88D}" srcOrd="0" destOrd="0" presId="urn:microsoft.com/office/officeart/2018/2/layout/IconVerticalSolidList"/>
    <dgm:cxn modelId="{D7E988C7-20D8-4910-9B0B-05D7365DCE17}" type="presOf" srcId="{322875BC-5A09-483B-AD64-8BD5F9C66154}" destId="{ABDF98B7-FFAE-40C4-91E7-3F636F08DD61}" srcOrd="0" destOrd="0" presId="urn:microsoft.com/office/officeart/2018/2/layout/IconVerticalSolidList"/>
    <dgm:cxn modelId="{E464CBD1-18CE-4BDA-BFEC-1F70CF231B1A}" type="presOf" srcId="{706F0832-3585-4A9C-B67A-D8802FBF9DA3}" destId="{90B76BB6-2FF8-497D-B0C8-ACAAD1D70FA8}" srcOrd="0" destOrd="0" presId="urn:microsoft.com/office/officeart/2018/2/layout/IconVerticalSolidList"/>
    <dgm:cxn modelId="{FD2E67DA-2038-4FF1-83D8-10594E485086}" srcId="{BF4923CD-D702-4B57-B532-EF0DBB8179FC}" destId="{706F0832-3585-4A9C-B67A-D8802FBF9DA3}" srcOrd="0" destOrd="0" parTransId="{4E992F11-88A8-4923-9514-232170524BC4}" sibTransId="{14D5DC80-DC35-4354-BA17-EC0B630766A0}"/>
    <dgm:cxn modelId="{053045B4-29C8-4E14-BCC8-6FC3CBB09D8E}" type="presParOf" srcId="{463B1BC1-C045-4748-AC47-D763F27D61D5}" destId="{DEC913A4-D7E6-41B2-9EB6-69FAAF739716}" srcOrd="0" destOrd="0" presId="urn:microsoft.com/office/officeart/2018/2/layout/IconVerticalSolidList"/>
    <dgm:cxn modelId="{7D181215-7740-4AA9-9A93-88E66D3B76C1}" type="presParOf" srcId="{DEC913A4-D7E6-41B2-9EB6-69FAAF739716}" destId="{A5AF7A37-CC7D-4199-91B5-4C5979DA465E}" srcOrd="0" destOrd="0" presId="urn:microsoft.com/office/officeart/2018/2/layout/IconVerticalSolidList"/>
    <dgm:cxn modelId="{EA01E690-711B-4445-B26E-F866ADC231A3}" type="presParOf" srcId="{DEC913A4-D7E6-41B2-9EB6-69FAAF739716}" destId="{E1251F3E-6CBD-4C4A-8F80-209634DB5C21}" srcOrd="1" destOrd="0" presId="urn:microsoft.com/office/officeart/2018/2/layout/IconVerticalSolidList"/>
    <dgm:cxn modelId="{D46EC3D8-F882-4908-8A46-A5EE5F149A97}" type="presParOf" srcId="{DEC913A4-D7E6-41B2-9EB6-69FAAF739716}" destId="{359B10F9-3188-40E4-AA39-26E63668630B}" srcOrd="2" destOrd="0" presId="urn:microsoft.com/office/officeart/2018/2/layout/IconVerticalSolidList"/>
    <dgm:cxn modelId="{1A152FFE-5CC4-45D2-AF6D-695929D68926}" type="presParOf" srcId="{DEC913A4-D7E6-41B2-9EB6-69FAAF739716}" destId="{90B76BB6-2FF8-497D-B0C8-ACAAD1D70FA8}" srcOrd="3" destOrd="0" presId="urn:microsoft.com/office/officeart/2018/2/layout/IconVerticalSolidList"/>
    <dgm:cxn modelId="{F482DCDD-1720-400A-AC3E-7F9EA326F7FD}" type="presParOf" srcId="{463B1BC1-C045-4748-AC47-D763F27D61D5}" destId="{4D15DB95-D765-447D-877E-56DBFCAE5CC8}" srcOrd="1" destOrd="0" presId="urn:microsoft.com/office/officeart/2018/2/layout/IconVerticalSolidList"/>
    <dgm:cxn modelId="{B2E44B43-2B9C-4A59-AAA2-42D3E69AD34C}" type="presParOf" srcId="{463B1BC1-C045-4748-AC47-D763F27D61D5}" destId="{FE9AC499-D796-487C-9C73-23218CD571C2}" srcOrd="2" destOrd="0" presId="urn:microsoft.com/office/officeart/2018/2/layout/IconVerticalSolidList"/>
    <dgm:cxn modelId="{3339247E-4A25-4D7F-ADE5-7CC3C51D3D1D}" type="presParOf" srcId="{FE9AC499-D796-487C-9C73-23218CD571C2}" destId="{61A886BC-9BCA-43FB-9899-78BA432112F3}" srcOrd="0" destOrd="0" presId="urn:microsoft.com/office/officeart/2018/2/layout/IconVerticalSolidList"/>
    <dgm:cxn modelId="{97732104-AC0E-412B-92AE-9A1C43F7A82F}" type="presParOf" srcId="{FE9AC499-D796-487C-9C73-23218CD571C2}" destId="{793D41FD-B9BA-41E9-86C2-8BB08C2F41CE}" srcOrd="1" destOrd="0" presId="urn:microsoft.com/office/officeart/2018/2/layout/IconVerticalSolidList"/>
    <dgm:cxn modelId="{71CC77D6-4D61-40AF-9F52-3E26E405D346}" type="presParOf" srcId="{FE9AC499-D796-487C-9C73-23218CD571C2}" destId="{5438638F-7C99-4E8B-A3EE-7ADD21472640}" srcOrd="2" destOrd="0" presId="urn:microsoft.com/office/officeart/2018/2/layout/IconVerticalSolidList"/>
    <dgm:cxn modelId="{1E3BEDEF-77C2-40E8-8A77-25F983C49394}" type="presParOf" srcId="{FE9AC499-D796-487C-9C73-23218CD571C2}" destId="{EFF8016F-8BF2-4A16-BFC0-AA0CD120A88D}" srcOrd="3" destOrd="0" presId="urn:microsoft.com/office/officeart/2018/2/layout/IconVerticalSolidList"/>
    <dgm:cxn modelId="{36A8F0E5-3C1B-46AB-80C6-259CD6B17103}" type="presParOf" srcId="{463B1BC1-C045-4748-AC47-D763F27D61D5}" destId="{7BC863BF-A5CC-40EF-B3EE-7CA3C525DFEF}" srcOrd="3" destOrd="0" presId="urn:microsoft.com/office/officeart/2018/2/layout/IconVerticalSolidList"/>
    <dgm:cxn modelId="{85A85353-328D-45D5-BF06-FB7BD945A0C7}" type="presParOf" srcId="{463B1BC1-C045-4748-AC47-D763F27D61D5}" destId="{316C464E-7780-4339-8575-41B3171B86FC}" srcOrd="4" destOrd="0" presId="urn:microsoft.com/office/officeart/2018/2/layout/IconVerticalSolidList"/>
    <dgm:cxn modelId="{DA668BE0-CBDD-40BC-96D7-D0AA366CA048}" type="presParOf" srcId="{316C464E-7780-4339-8575-41B3171B86FC}" destId="{5B5B5E19-86E4-459E-9AF8-13E156B197C9}" srcOrd="0" destOrd="0" presId="urn:microsoft.com/office/officeart/2018/2/layout/IconVerticalSolidList"/>
    <dgm:cxn modelId="{AF6A529C-6A1E-495C-891D-89B741366782}" type="presParOf" srcId="{316C464E-7780-4339-8575-41B3171B86FC}" destId="{3E52FDBE-DF81-4679-9D12-45D2ADFF99EF}" srcOrd="1" destOrd="0" presId="urn:microsoft.com/office/officeart/2018/2/layout/IconVerticalSolidList"/>
    <dgm:cxn modelId="{4E034A6B-6F6D-4B94-9CE8-232AAAB8B327}" type="presParOf" srcId="{316C464E-7780-4339-8575-41B3171B86FC}" destId="{B8C4B281-E223-41C0-A11B-321152F1E5DD}" srcOrd="2" destOrd="0" presId="urn:microsoft.com/office/officeart/2018/2/layout/IconVerticalSolidList"/>
    <dgm:cxn modelId="{C3BF5F10-9BA6-47B9-AD50-13F4811C4BDB}" type="presParOf" srcId="{316C464E-7780-4339-8575-41B3171B86FC}" destId="{ABDF98B7-FFAE-40C4-91E7-3F636F08DD61}"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58280D-A861-494D-A062-EBBAA2C04642}"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402C0F29-CAB6-4A6C-963F-AECBEAE284AA}">
      <dgm:prSet custT="1"/>
      <dgm:spPr/>
      <dgm:t>
        <a:bodyPr/>
        <a:lstStyle/>
        <a:p>
          <a:pPr>
            <a:lnSpc>
              <a:spcPct val="100000"/>
            </a:lnSpc>
          </a:pPr>
          <a:r>
            <a:rPr lang="en-GB" sz="1400" dirty="0">
              <a:latin typeface="Nunito" pitchFamily="2" charset="77"/>
            </a:rPr>
            <a:t>Review and analyse Community Input</a:t>
          </a:r>
          <a:endParaRPr lang="en-US" sz="1400" dirty="0">
            <a:latin typeface="Nunito" pitchFamily="2" charset="77"/>
          </a:endParaRPr>
        </a:p>
      </dgm:t>
    </dgm:pt>
    <dgm:pt modelId="{D2FB10E3-3CF1-4514-8941-4B4BCD691060}" type="parTrans" cxnId="{A0F832CC-CA74-4058-AA13-1B8341E146C5}">
      <dgm:prSet/>
      <dgm:spPr/>
      <dgm:t>
        <a:bodyPr/>
        <a:lstStyle/>
        <a:p>
          <a:endParaRPr lang="en-US"/>
        </a:p>
      </dgm:t>
    </dgm:pt>
    <dgm:pt modelId="{248730BB-3887-4A00-BDAE-0C51EFD5BDA5}" type="sibTrans" cxnId="{A0F832CC-CA74-4058-AA13-1B8341E146C5}">
      <dgm:prSet/>
      <dgm:spPr/>
      <dgm:t>
        <a:bodyPr/>
        <a:lstStyle/>
        <a:p>
          <a:endParaRPr lang="en-US"/>
        </a:p>
      </dgm:t>
    </dgm:pt>
    <dgm:pt modelId="{6121D6E1-EAEA-4252-BA72-3B70D8BB5C6D}">
      <dgm:prSet custT="1"/>
      <dgm:spPr/>
      <dgm:t>
        <a:bodyPr/>
        <a:lstStyle/>
        <a:p>
          <a:pPr>
            <a:lnSpc>
              <a:spcPct val="100000"/>
            </a:lnSpc>
          </a:pPr>
          <a:r>
            <a:rPr lang="en-GB" sz="1400" dirty="0">
              <a:latin typeface="Nunito" pitchFamily="2" charset="77"/>
            </a:rPr>
            <a:t>Define the needs and priorities for Arctic research research for the next decade for their topic area based on the input collected </a:t>
          </a:r>
          <a:endParaRPr lang="en-US" sz="1400" dirty="0">
            <a:latin typeface="Nunito" pitchFamily="2" charset="77"/>
          </a:endParaRPr>
        </a:p>
      </dgm:t>
    </dgm:pt>
    <dgm:pt modelId="{D7083407-85F8-4118-AC29-6CE87F186E7A}" type="parTrans" cxnId="{1D85DBB2-7A8B-4D8F-B28C-815AF5E4B08B}">
      <dgm:prSet/>
      <dgm:spPr/>
      <dgm:t>
        <a:bodyPr/>
        <a:lstStyle/>
        <a:p>
          <a:endParaRPr lang="en-US"/>
        </a:p>
      </dgm:t>
    </dgm:pt>
    <dgm:pt modelId="{1AF9A1F6-1CB8-4BB4-B3A6-35F2E06AD705}" type="sibTrans" cxnId="{1D85DBB2-7A8B-4D8F-B28C-815AF5E4B08B}">
      <dgm:prSet/>
      <dgm:spPr/>
      <dgm:t>
        <a:bodyPr/>
        <a:lstStyle/>
        <a:p>
          <a:endParaRPr lang="en-US"/>
        </a:p>
      </dgm:t>
    </dgm:pt>
    <dgm:pt modelId="{71453D6E-F7D1-4B01-BC91-509CC2F02B29}">
      <dgm:prSet custT="1"/>
      <dgm:spPr/>
      <dgm:t>
        <a:bodyPr/>
        <a:lstStyle/>
        <a:p>
          <a:pPr>
            <a:lnSpc>
              <a:spcPct val="100000"/>
            </a:lnSpc>
          </a:pPr>
          <a:r>
            <a:rPr lang="en-GB" sz="1400" dirty="0">
              <a:latin typeface="Nunito" pitchFamily="2" charset="77"/>
            </a:rPr>
            <a:t>Recommendations for the implementation of the identified priorities (incl. </a:t>
          </a:r>
          <a:r>
            <a:rPr lang="en-GB" sz="1400" b="0" i="0" u="none" dirty="0"/>
            <a:t>potential new alliances and collaborative partnerships needed to address them)</a:t>
          </a:r>
          <a:r>
            <a:rPr lang="en-GB" sz="1400" dirty="0">
              <a:latin typeface="Nunito" pitchFamily="2" charset="77"/>
            </a:rPr>
            <a:t>.</a:t>
          </a:r>
          <a:endParaRPr lang="en-US" sz="1400" dirty="0">
            <a:latin typeface="Nunito" pitchFamily="2" charset="77"/>
          </a:endParaRPr>
        </a:p>
      </dgm:t>
    </dgm:pt>
    <dgm:pt modelId="{45989988-A9BE-44AE-9600-B3C00E2821F9}" type="parTrans" cxnId="{A66DD7BE-1874-41D5-9EB4-1AFC33F848FA}">
      <dgm:prSet/>
      <dgm:spPr/>
      <dgm:t>
        <a:bodyPr/>
        <a:lstStyle/>
        <a:p>
          <a:endParaRPr lang="en-US"/>
        </a:p>
      </dgm:t>
    </dgm:pt>
    <dgm:pt modelId="{F16566E2-EA1A-48B4-A6ED-27FEC88EDAE2}" type="sibTrans" cxnId="{A66DD7BE-1874-41D5-9EB4-1AFC33F848FA}">
      <dgm:prSet/>
      <dgm:spPr/>
      <dgm:t>
        <a:bodyPr/>
        <a:lstStyle/>
        <a:p>
          <a:endParaRPr lang="en-US"/>
        </a:p>
      </dgm:t>
    </dgm:pt>
    <dgm:pt modelId="{AD25AE14-2D41-4FF8-BAC7-F4B406FC4F97}" type="pres">
      <dgm:prSet presAssocID="{6858280D-A861-494D-A062-EBBAA2C04642}" presName="root" presStyleCnt="0">
        <dgm:presLayoutVars>
          <dgm:dir/>
          <dgm:resizeHandles val="exact"/>
        </dgm:presLayoutVars>
      </dgm:prSet>
      <dgm:spPr/>
    </dgm:pt>
    <dgm:pt modelId="{FD9024C0-639E-40D4-8B4F-07070441AC06}" type="pres">
      <dgm:prSet presAssocID="{402C0F29-CAB6-4A6C-963F-AECBEAE284AA}" presName="compNode" presStyleCnt="0"/>
      <dgm:spPr/>
    </dgm:pt>
    <dgm:pt modelId="{5D63869D-C37F-474A-A21E-4A72BE8C15B1}" type="pres">
      <dgm:prSet presAssocID="{402C0F29-CAB6-4A6C-963F-AECBEAE284A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0E7FA63A-82AE-4586-94F2-078A1F1A2AF3}" type="pres">
      <dgm:prSet presAssocID="{402C0F29-CAB6-4A6C-963F-AECBEAE284AA}" presName="spaceRect" presStyleCnt="0"/>
      <dgm:spPr/>
    </dgm:pt>
    <dgm:pt modelId="{87F07AAC-42DA-4F4B-971C-0C3E7F4DE080}" type="pres">
      <dgm:prSet presAssocID="{402C0F29-CAB6-4A6C-963F-AECBEAE284AA}" presName="textRect" presStyleLbl="revTx" presStyleIdx="0" presStyleCnt="3">
        <dgm:presLayoutVars>
          <dgm:chMax val="1"/>
          <dgm:chPref val="1"/>
        </dgm:presLayoutVars>
      </dgm:prSet>
      <dgm:spPr/>
    </dgm:pt>
    <dgm:pt modelId="{07037793-D498-471A-B3B9-4D0ACB2D378D}" type="pres">
      <dgm:prSet presAssocID="{248730BB-3887-4A00-BDAE-0C51EFD5BDA5}" presName="sibTrans" presStyleCnt="0"/>
      <dgm:spPr/>
    </dgm:pt>
    <dgm:pt modelId="{8F7E6B49-EF6E-4CAE-8296-40768D7B0E4E}" type="pres">
      <dgm:prSet presAssocID="{6121D6E1-EAEA-4252-BA72-3B70D8BB5C6D}" presName="compNode" presStyleCnt="0"/>
      <dgm:spPr/>
    </dgm:pt>
    <dgm:pt modelId="{4BA10FCE-438C-4A73-96DC-88B65DBDF810}" type="pres">
      <dgm:prSet presAssocID="{6121D6E1-EAEA-4252-BA72-3B70D8BB5C6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6E73FAE7-F955-4EBE-BAD2-B194148C0D89}" type="pres">
      <dgm:prSet presAssocID="{6121D6E1-EAEA-4252-BA72-3B70D8BB5C6D}" presName="spaceRect" presStyleCnt="0"/>
      <dgm:spPr/>
    </dgm:pt>
    <dgm:pt modelId="{E82F1343-BC15-4E4E-8E6A-D975E2506C78}" type="pres">
      <dgm:prSet presAssocID="{6121D6E1-EAEA-4252-BA72-3B70D8BB5C6D}" presName="textRect" presStyleLbl="revTx" presStyleIdx="1" presStyleCnt="3">
        <dgm:presLayoutVars>
          <dgm:chMax val="1"/>
          <dgm:chPref val="1"/>
        </dgm:presLayoutVars>
      </dgm:prSet>
      <dgm:spPr/>
    </dgm:pt>
    <dgm:pt modelId="{A6EBE874-6455-47AF-8D7B-5B6CDC493D8C}" type="pres">
      <dgm:prSet presAssocID="{1AF9A1F6-1CB8-4BB4-B3A6-35F2E06AD705}" presName="sibTrans" presStyleCnt="0"/>
      <dgm:spPr/>
    </dgm:pt>
    <dgm:pt modelId="{334BCDB6-4FA7-4D51-9DCA-13BDDC44542A}" type="pres">
      <dgm:prSet presAssocID="{71453D6E-F7D1-4B01-BC91-509CC2F02B29}" presName="compNode" presStyleCnt="0"/>
      <dgm:spPr/>
    </dgm:pt>
    <dgm:pt modelId="{816E23E6-AC2C-4B5B-8CA9-469B75D00B7E}" type="pres">
      <dgm:prSet presAssocID="{71453D6E-F7D1-4B01-BC91-509CC2F02B2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A9CE139F-AAC7-4390-94AF-38F653219F04}" type="pres">
      <dgm:prSet presAssocID="{71453D6E-F7D1-4B01-BC91-509CC2F02B29}" presName="spaceRect" presStyleCnt="0"/>
      <dgm:spPr/>
    </dgm:pt>
    <dgm:pt modelId="{03254816-F78B-48FF-85CD-AC82EF7D6E16}" type="pres">
      <dgm:prSet presAssocID="{71453D6E-F7D1-4B01-BC91-509CC2F02B29}" presName="textRect" presStyleLbl="revTx" presStyleIdx="2" presStyleCnt="3">
        <dgm:presLayoutVars>
          <dgm:chMax val="1"/>
          <dgm:chPref val="1"/>
        </dgm:presLayoutVars>
      </dgm:prSet>
      <dgm:spPr/>
    </dgm:pt>
  </dgm:ptLst>
  <dgm:cxnLst>
    <dgm:cxn modelId="{8636D207-0510-44CC-AD2E-10BAE70EE877}" type="presOf" srcId="{6858280D-A861-494D-A062-EBBAA2C04642}" destId="{AD25AE14-2D41-4FF8-BAC7-F4B406FC4F97}" srcOrd="0" destOrd="0" presId="urn:microsoft.com/office/officeart/2018/2/layout/IconLabelList"/>
    <dgm:cxn modelId="{06EA5837-709F-4ECD-A7A1-6E2FF337109B}" type="presOf" srcId="{71453D6E-F7D1-4B01-BC91-509CC2F02B29}" destId="{03254816-F78B-48FF-85CD-AC82EF7D6E16}" srcOrd="0" destOrd="0" presId="urn:microsoft.com/office/officeart/2018/2/layout/IconLabelList"/>
    <dgm:cxn modelId="{BC0DF460-398E-42F7-866D-FFBE33B0D1A2}" type="presOf" srcId="{402C0F29-CAB6-4A6C-963F-AECBEAE284AA}" destId="{87F07AAC-42DA-4F4B-971C-0C3E7F4DE080}" srcOrd="0" destOrd="0" presId="urn:microsoft.com/office/officeart/2018/2/layout/IconLabelList"/>
    <dgm:cxn modelId="{1D85DBB2-7A8B-4D8F-B28C-815AF5E4B08B}" srcId="{6858280D-A861-494D-A062-EBBAA2C04642}" destId="{6121D6E1-EAEA-4252-BA72-3B70D8BB5C6D}" srcOrd="1" destOrd="0" parTransId="{D7083407-85F8-4118-AC29-6CE87F186E7A}" sibTransId="{1AF9A1F6-1CB8-4BB4-B3A6-35F2E06AD705}"/>
    <dgm:cxn modelId="{D0E439B3-5638-46FB-A338-A5A841AF707A}" type="presOf" srcId="{6121D6E1-EAEA-4252-BA72-3B70D8BB5C6D}" destId="{E82F1343-BC15-4E4E-8E6A-D975E2506C78}" srcOrd="0" destOrd="0" presId="urn:microsoft.com/office/officeart/2018/2/layout/IconLabelList"/>
    <dgm:cxn modelId="{A66DD7BE-1874-41D5-9EB4-1AFC33F848FA}" srcId="{6858280D-A861-494D-A062-EBBAA2C04642}" destId="{71453D6E-F7D1-4B01-BC91-509CC2F02B29}" srcOrd="2" destOrd="0" parTransId="{45989988-A9BE-44AE-9600-B3C00E2821F9}" sibTransId="{F16566E2-EA1A-48B4-A6ED-27FEC88EDAE2}"/>
    <dgm:cxn modelId="{A0F832CC-CA74-4058-AA13-1B8341E146C5}" srcId="{6858280D-A861-494D-A062-EBBAA2C04642}" destId="{402C0F29-CAB6-4A6C-963F-AECBEAE284AA}" srcOrd="0" destOrd="0" parTransId="{D2FB10E3-3CF1-4514-8941-4B4BCD691060}" sibTransId="{248730BB-3887-4A00-BDAE-0C51EFD5BDA5}"/>
    <dgm:cxn modelId="{68655C60-16B0-422D-86F2-F424550A2A3D}" type="presParOf" srcId="{AD25AE14-2D41-4FF8-BAC7-F4B406FC4F97}" destId="{FD9024C0-639E-40D4-8B4F-07070441AC06}" srcOrd="0" destOrd="0" presId="urn:microsoft.com/office/officeart/2018/2/layout/IconLabelList"/>
    <dgm:cxn modelId="{EE7EFD41-3E9A-4568-832C-AC7F27D819AF}" type="presParOf" srcId="{FD9024C0-639E-40D4-8B4F-07070441AC06}" destId="{5D63869D-C37F-474A-A21E-4A72BE8C15B1}" srcOrd="0" destOrd="0" presId="urn:microsoft.com/office/officeart/2018/2/layout/IconLabelList"/>
    <dgm:cxn modelId="{67328315-D185-4AA0-8C32-139DB1060563}" type="presParOf" srcId="{FD9024C0-639E-40D4-8B4F-07070441AC06}" destId="{0E7FA63A-82AE-4586-94F2-078A1F1A2AF3}" srcOrd="1" destOrd="0" presId="urn:microsoft.com/office/officeart/2018/2/layout/IconLabelList"/>
    <dgm:cxn modelId="{4D846441-D3D8-4AD5-A745-E2789A8CDEA0}" type="presParOf" srcId="{FD9024C0-639E-40D4-8B4F-07070441AC06}" destId="{87F07AAC-42DA-4F4B-971C-0C3E7F4DE080}" srcOrd="2" destOrd="0" presId="urn:microsoft.com/office/officeart/2018/2/layout/IconLabelList"/>
    <dgm:cxn modelId="{EC6030AB-B439-4E88-BB81-FABD450F89F8}" type="presParOf" srcId="{AD25AE14-2D41-4FF8-BAC7-F4B406FC4F97}" destId="{07037793-D498-471A-B3B9-4D0ACB2D378D}" srcOrd="1" destOrd="0" presId="urn:microsoft.com/office/officeart/2018/2/layout/IconLabelList"/>
    <dgm:cxn modelId="{F83A2F97-0256-4568-B13D-A39B1907DA23}" type="presParOf" srcId="{AD25AE14-2D41-4FF8-BAC7-F4B406FC4F97}" destId="{8F7E6B49-EF6E-4CAE-8296-40768D7B0E4E}" srcOrd="2" destOrd="0" presId="urn:microsoft.com/office/officeart/2018/2/layout/IconLabelList"/>
    <dgm:cxn modelId="{AF3E15BE-EFFF-4A24-8936-BBE32D8908B2}" type="presParOf" srcId="{8F7E6B49-EF6E-4CAE-8296-40768D7B0E4E}" destId="{4BA10FCE-438C-4A73-96DC-88B65DBDF810}" srcOrd="0" destOrd="0" presId="urn:microsoft.com/office/officeart/2018/2/layout/IconLabelList"/>
    <dgm:cxn modelId="{C6CC5FD3-F3DF-40C4-96DA-8578592EF76E}" type="presParOf" srcId="{8F7E6B49-EF6E-4CAE-8296-40768D7B0E4E}" destId="{6E73FAE7-F955-4EBE-BAD2-B194148C0D89}" srcOrd="1" destOrd="0" presId="urn:microsoft.com/office/officeart/2018/2/layout/IconLabelList"/>
    <dgm:cxn modelId="{95F24133-D27C-4952-BE6C-1AC82D40D4A7}" type="presParOf" srcId="{8F7E6B49-EF6E-4CAE-8296-40768D7B0E4E}" destId="{E82F1343-BC15-4E4E-8E6A-D975E2506C78}" srcOrd="2" destOrd="0" presId="urn:microsoft.com/office/officeart/2018/2/layout/IconLabelList"/>
    <dgm:cxn modelId="{81BCE320-CF82-4049-8722-1BA942E169E4}" type="presParOf" srcId="{AD25AE14-2D41-4FF8-BAC7-F4B406FC4F97}" destId="{A6EBE874-6455-47AF-8D7B-5B6CDC493D8C}" srcOrd="3" destOrd="0" presId="urn:microsoft.com/office/officeart/2018/2/layout/IconLabelList"/>
    <dgm:cxn modelId="{06B98103-8AF5-432C-973F-E7F0EA94327D}" type="presParOf" srcId="{AD25AE14-2D41-4FF8-BAC7-F4B406FC4F97}" destId="{334BCDB6-4FA7-4D51-9DCA-13BDDC44542A}" srcOrd="4" destOrd="0" presId="urn:microsoft.com/office/officeart/2018/2/layout/IconLabelList"/>
    <dgm:cxn modelId="{38D2B473-E758-43AB-A5F3-F00A4753BE7D}" type="presParOf" srcId="{334BCDB6-4FA7-4D51-9DCA-13BDDC44542A}" destId="{816E23E6-AC2C-4B5B-8CA9-469B75D00B7E}" srcOrd="0" destOrd="0" presId="urn:microsoft.com/office/officeart/2018/2/layout/IconLabelList"/>
    <dgm:cxn modelId="{2D8BF60C-4EB1-4EE5-B355-64FF16375286}" type="presParOf" srcId="{334BCDB6-4FA7-4D51-9DCA-13BDDC44542A}" destId="{A9CE139F-AAC7-4390-94AF-38F653219F04}" srcOrd="1" destOrd="0" presId="urn:microsoft.com/office/officeart/2018/2/layout/IconLabelList"/>
    <dgm:cxn modelId="{E25F6AE3-6C2D-443B-BB37-77025945DFF2}" type="presParOf" srcId="{334BCDB6-4FA7-4D51-9DCA-13BDDC44542A}" destId="{03254816-F78B-48FF-85CD-AC82EF7D6E16}"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675569B8-DFA4-DC4C-9B78-5D28A4823DB3}" type="doc">
      <dgm:prSet loTypeId="urn:microsoft.com/office/officeart/2005/8/layout/chevron1" loCatId="" qsTypeId="urn:microsoft.com/office/officeart/2005/8/quickstyle/simple1" qsCatId="simple" csTypeId="urn:microsoft.com/office/officeart/2005/8/colors/accent1_2" csCatId="accent1" phldr="1"/>
      <dgm:spPr/>
    </dgm:pt>
    <dgm:pt modelId="{C222DF03-EF8C-5D43-A3B4-51EE4E58F239}">
      <dgm:prSet phldrT="[Text]"/>
      <dgm:spPr>
        <a:solidFill>
          <a:srgbClr val="739FBC"/>
        </a:solidFill>
      </dgm:spPr>
      <dgm:t>
        <a:bodyPr/>
        <a:lstStyle/>
        <a:p>
          <a:r>
            <a:rPr lang="en-GB" dirty="0"/>
            <a:t>2022</a:t>
          </a:r>
        </a:p>
      </dgm:t>
    </dgm:pt>
    <dgm:pt modelId="{514729FD-6D16-9142-845A-F51545197EF6}" type="parTrans" cxnId="{80B9AB45-3A1F-104A-8169-5710D260F9FC}">
      <dgm:prSet/>
      <dgm:spPr/>
      <dgm:t>
        <a:bodyPr/>
        <a:lstStyle/>
        <a:p>
          <a:endParaRPr lang="en-GB"/>
        </a:p>
      </dgm:t>
    </dgm:pt>
    <dgm:pt modelId="{2A05FECC-D09B-804E-B377-B962DCB10E0B}" type="sibTrans" cxnId="{80B9AB45-3A1F-104A-8169-5710D260F9FC}">
      <dgm:prSet/>
      <dgm:spPr/>
      <dgm:t>
        <a:bodyPr/>
        <a:lstStyle/>
        <a:p>
          <a:endParaRPr lang="en-GB"/>
        </a:p>
      </dgm:t>
    </dgm:pt>
    <dgm:pt modelId="{0814A997-F057-A443-894C-8620AD8E48A4}">
      <dgm:prSet phldrT="[Text]"/>
      <dgm:spPr>
        <a:solidFill>
          <a:srgbClr val="0A74B2"/>
        </a:solidFill>
        <a:ln w="50800">
          <a:solidFill>
            <a:schemeClr val="bg1"/>
          </a:solidFill>
        </a:ln>
      </dgm:spPr>
      <dgm:t>
        <a:bodyPr/>
        <a:lstStyle/>
        <a:p>
          <a:r>
            <a:rPr lang="en-GB" dirty="0"/>
            <a:t>2024</a:t>
          </a:r>
        </a:p>
      </dgm:t>
    </dgm:pt>
    <dgm:pt modelId="{31701E98-A8A2-A847-81B7-53CDC13FE2FC}" type="parTrans" cxnId="{43135195-1A2F-9F42-BEAE-1C05152669EE}">
      <dgm:prSet/>
      <dgm:spPr/>
      <dgm:t>
        <a:bodyPr/>
        <a:lstStyle/>
        <a:p>
          <a:endParaRPr lang="en-GB"/>
        </a:p>
      </dgm:t>
    </dgm:pt>
    <dgm:pt modelId="{43CB34AC-EC0F-A54A-B1B3-E0598CE26308}" type="sibTrans" cxnId="{43135195-1A2F-9F42-BEAE-1C05152669EE}">
      <dgm:prSet/>
      <dgm:spPr/>
      <dgm:t>
        <a:bodyPr/>
        <a:lstStyle/>
        <a:p>
          <a:endParaRPr lang="en-GB"/>
        </a:p>
      </dgm:t>
    </dgm:pt>
    <dgm:pt modelId="{81C33587-7483-4F40-8521-2F24E498CEE9}">
      <dgm:prSet phldrT="[Text]"/>
      <dgm:spPr>
        <a:solidFill>
          <a:srgbClr val="0A74B2"/>
        </a:solidFill>
        <a:ln w="50800">
          <a:solidFill>
            <a:schemeClr val="bg1"/>
          </a:solidFill>
        </a:ln>
      </dgm:spPr>
      <dgm:t>
        <a:bodyPr/>
        <a:lstStyle/>
        <a:p>
          <a:r>
            <a:rPr lang="en-GB" dirty="0"/>
            <a:t>2025</a:t>
          </a:r>
        </a:p>
      </dgm:t>
    </dgm:pt>
    <dgm:pt modelId="{658E890D-993C-FD42-AD52-324883A99962}" type="parTrans" cxnId="{C87CAFCA-11A4-0E44-9321-3D1C65C04A28}">
      <dgm:prSet/>
      <dgm:spPr/>
      <dgm:t>
        <a:bodyPr/>
        <a:lstStyle/>
        <a:p>
          <a:endParaRPr lang="en-GB"/>
        </a:p>
      </dgm:t>
    </dgm:pt>
    <dgm:pt modelId="{1C41799A-52A9-B848-B4D3-964F7E2AF22D}" type="sibTrans" cxnId="{C87CAFCA-11A4-0E44-9321-3D1C65C04A28}">
      <dgm:prSet/>
      <dgm:spPr/>
      <dgm:t>
        <a:bodyPr/>
        <a:lstStyle/>
        <a:p>
          <a:endParaRPr lang="en-GB"/>
        </a:p>
      </dgm:t>
    </dgm:pt>
    <dgm:pt modelId="{23CFC1FA-3E8D-D642-B0A5-5BB1761D7F36}">
      <dgm:prSet/>
      <dgm:spPr>
        <a:solidFill>
          <a:srgbClr val="739FBC"/>
        </a:solidFill>
        <a:ln w="50800">
          <a:solidFill>
            <a:schemeClr val="bg1"/>
          </a:solidFill>
        </a:ln>
      </dgm:spPr>
      <dgm:t>
        <a:bodyPr/>
        <a:lstStyle/>
        <a:p>
          <a:r>
            <a:rPr lang="en-GB" dirty="0"/>
            <a:t>2026</a:t>
          </a:r>
        </a:p>
      </dgm:t>
    </dgm:pt>
    <dgm:pt modelId="{4817E5E7-3C0A-0C45-9380-C110BD57AE91}" type="parTrans" cxnId="{DDE9F547-567D-BF4B-8393-7A88865E0085}">
      <dgm:prSet/>
      <dgm:spPr/>
      <dgm:t>
        <a:bodyPr/>
        <a:lstStyle/>
        <a:p>
          <a:endParaRPr lang="en-GB"/>
        </a:p>
      </dgm:t>
    </dgm:pt>
    <dgm:pt modelId="{4D6B5A55-A575-1145-9C43-D3733516C26F}" type="sibTrans" cxnId="{DDE9F547-567D-BF4B-8393-7A88865E0085}">
      <dgm:prSet/>
      <dgm:spPr/>
      <dgm:t>
        <a:bodyPr/>
        <a:lstStyle/>
        <a:p>
          <a:endParaRPr lang="en-GB"/>
        </a:p>
      </dgm:t>
    </dgm:pt>
    <dgm:pt modelId="{B128318F-676F-A742-A5CA-FC9320A5DAD4}">
      <dgm:prSet/>
      <dgm:spPr>
        <a:solidFill>
          <a:srgbClr val="739FBC"/>
        </a:solidFill>
        <a:ln w="50800">
          <a:solidFill>
            <a:schemeClr val="bg1"/>
          </a:solidFill>
        </a:ln>
      </dgm:spPr>
      <dgm:t>
        <a:bodyPr/>
        <a:lstStyle/>
        <a:p>
          <a:r>
            <a:rPr lang="en-GB" dirty="0"/>
            <a:t>2023</a:t>
          </a:r>
        </a:p>
      </dgm:t>
    </dgm:pt>
    <dgm:pt modelId="{45B3F8F0-CFA9-7749-9F83-5C90CAC1FA60}" type="parTrans" cxnId="{8ACE237F-33EC-2049-8CCE-7B9B37FC92E7}">
      <dgm:prSet/>
      <dgm:spPr/>
      <dgm:t>
        <a:bodyPr/>
        <a:lstStyle/>
        <a:p>
          <a:endParaRPr lang="en-GB"/>
        </a:p>
      </dgm:t>
    </dgm:pt>
    <dgm:pt modelId="{2E650E36-A337-694F-B080-9CD02A78DC72}" type="sibTrans" cxnId="{8ACE237F-33EC-2049-8CCE-7B9B37FC92E7}">
      <dgm:prSet/>
      <dgm:spPr/>
      <dgm:t>
        <a:bodyPr/>
        <a:lstStyle/>
        <a:p>
          <a:endParaRPr lang="en-GB"/>
        </a:p>
      </dgm:t>
    </dgm:pt>
    <dgm:pt modelId="{817653EC-D23A-A741-B162-A04E3045769E}" type="pres">
      <dgm:prSet presAssocID="{675569B8-DFA4-DC4C-9B78-5D28A4823DB3}" presName="Name0" presStyleCnt="0">
        <dgm:presLayoutVars>
          <dgm:dir/>
          <dgm:animLvl val="lvl"/>
          <dgm:resizeHandles val="exact"/>
        </dgm:presLayoutVars>
      </dgm:prSet>
      <dgm:spPr/>
    </dgm:pt>
    <dgm:pt modelId="{73CD0CB6-8D98-5E4D-A7C1-968FA93D6735}" type="pres">
      <dgm:prSet presAssocID="{C222DF03-EF8C-5D43-A3B4-51EE4E58F239}" presName="parTxOnly" presStyleLbl="node1" presStyleIdx="0" presStyleCnt="5">
        <dgm:presLayoutVars>
          <dgm:chMax val="0"/>
          <dgm:chPref val="0"/>
          <dgm:bulletEnabled val="1"/>
        </dgm:presLayoutVars>
      </dgm:prSet>
      <dgm:spPr/>
    </dgm:pt>
    <dgm:pt modelId="{37C3E4CF-6BAE-DE4D-812B-64ADFA97A7DD}" type="pres">
      <dgm:prSet presAssocID="{2A05FECC-D09B-804E-B377-B962DCB10E0B}" presName="parTxOnlySpace" presStyleCnt="0"/>
      <dgm:spPr/>
    </dgm:pt>
    <dgm:pt modelId="{1C9048C5-0CBF-1944-BA5C-51028E4653F0}" type="pres">
      <dgm:prSet presAssocID="{B128318F-676F-A742-A5CA-FC9320A5DAD4}" presName="parTxOnly" presStyleLbl="node1" presStyleIdx="1" presStyleCnt="5">
        <dgm:presLayoutVars>
          <dgm:chMax val="0"/>
          <dgm:chPref val="0"/>
          <dgm:bulletEnabled val="1"/>
        </dgm:presLayoutVars>
      </dgm:prSet>
      <dgm:spPr/>
    </dgm:pt>
    <dgm:pt modelId="{64C7F1C1-0646-BA47-B201-54B9934445C7}" type="pres">
      <dgm:prSet presAssocID="{2E650E36-A337-694F-B080-9CD02A78DC72}" presName="parTxOnlySpace" presStyleCnt="0"/>
      <dgm:spPr/>
    </dgm:pt>
    <dgm:pt modelId="{DA5E5CAC-A5B2-C84C-B65C-1F799543FA45}" type="pres">
      <dgm:prSet presAssocID="{0814A997-F057-A443-894C-8620AD8E48A4}" presName="parTxOnly" presStyleLbl="node1" presStyleIdx="2" presStyleCnt="5">
        <dgm:presLayoutVars>
          <dgm:chMax val="0"/>
          <dgm:chPref val="0"/>
          <dgm:bulletEnabled val="1"/>
        </dgm:presLayoutVars>
      </dgm:prSet>
      <dgm:spPr/>
    </dgm:pt>
    <dgm:pt modelId="{434FF878-CB37-4C48-A591-BFE3ED511B25}" type="pres">
      <dgm:prSet presAssocID="{43CB34AC-EC0F-A54A-B1B3-E0598CE26308}" presName="parTxOnlySpace" presStyleCnt="0"/>
      <dgm:spPr/>
    </dgm:pt>
    <dgm:pt modelId="{9D7F7E79-4BA1-7747-B177-704ED3C8FF1E}" type="pres">
      <dgm:prSet presAssocID="{81C33587-7483-4F40-8521-2F24E498CEE9}" presName="parTxOnly" presStyleLbl="node1" presStyleIdx="3" presStyleCnt="5">
        <dgm:presLayoutVars>
          <dgm:chMax val="0"/>
          <dgm:chPref val="0"/>
          <dgm:bulletEnabled val="1"/>
        </dgm:presLayoutVars>
      </dgm:prSet>
      <dgm:spPr/>
    </dgm:pt>
    <dgm:pt modelId="{41B655C0-572D-5F4E-94D4-3643C574A354}" type="pres">
      <dgm:prSet presAssocID="{1C41799A-52A9-B848-B4D3-964F7E2AF22D}" presName="parTxOnlySpace" presStyleCnt="0"/>
      <dgm:spPr/>
    </dgm:pt>
    <dgm:pt modelId="{6C794C70-1E19-D042-AEDA-D30DCF73C422}" type="pres">
      <dgm:prSet presAssocID="{23CFC1FA-3E8D-D642-B0A5-5BB1761D7F36}" presName="parTxOnly" presStyleLbl="node1" presStyleIdx="4" presStyleCnt="5">
        <dgm:presLayoutVars>
          <dgm:chMax val="0"/>
          <dgm:chPref val="0"/>
          <dgm:bulletEnabled val="1"/>
        </dgm:presLayoutVars>
      </dgm:prSet>
      <dgm:spPr/>
    </dgm:pt>
  </dgm:ptLst>
  <dgm:cxnLst>
    <dgm:cxn modelId="{1113AF23-1761-F343-BA21-6E22DFD0646D}" type="presOf" srcId="{675569B8-DFA4-DC4C-9B78-5D28A4823DB3}" destId="{817653EC-D23A-A741-B162-A04E3045769E}" srcOrd="0" destOrd="0" presId="urn:microsoft.com/office/officeart/2005/8/layout/chevron1"/>
    <dgm:cxn modelId="{8016C630-B2BF-8B44-B226-36D4C5AF14DD}" type="presOf" srcId="{0814A997-F057-A443-894C-8620AD8E48A4}" destId="{DA5E5CAC-A5B2-C84C-B65C-1F799543FA45}" srcOrd="0" destOrd="0" presId="urn:microsoft.com/office/officeart/2005/8/layout/chevron1"/>
    <dgm:cxn modelId="{80B9AB45-3A1F-104A-8169-5710D260F9FC}" srcId="{675569B8-DFA4-DC4C-9B78-5D28A4823DB3}" destId="{C222DF03-EF8C-5D43-A3B4-51EE4E58F239}" srcOrd="0" destOrd="0" parTransId="{514729FD-6D16-9142-845A-F51545197EF6}" sibTransId="{2A05FECC-D09B-804E-B377-B962DCB10E0B}"/>
    <dgm:cxn modelId="{DDE9F547-567D-BF4B-8393-7A88865E0085}" srcId="{675569B8-DFA4-DC4C-9B78-5D28A4823DB3}" destId="{23CFC1FA-3E8D-D642-B0A5-5BB1761D7F36}" srcOrd="4" destOrd="0" parTransId="{4817E5E7-3C0A-0C45-9380-C110BD57AE91}" sibTransId="{4D6B5A55-A575-1145-9C43-D3733516C26F}"/>
    <dgm:cxn modelId="{C9BDDE4D-D640-7448-9E94-3069C5CE876E}" type="presOf" srcId="{81C33587-7483-4F40-8521-2F24E498CEE9}" destId="{9D7F7E79-4BA1-7747-B177-704ED3C8FF1E}" srcOrd="0" destOrd="0" presId="urn:microsoft.com/office/officeart/2005/8/layout/chevron1"/>
    <dgm:cxn modelId="{34C34972-BAF8-A147-B5A1-E6A01B978258}" type="presOf" srcId="{B128318F-676F-A742-A5CA-FC9320A5DAD4}" destId="{1C9048C5-0CBF-1944-BA5C-51028E4653F0}" srcOrd="0" destOrd="0" presId="urn:microsoft.com/office/officeart/2005/8/layout/chevron1"/>
    <dgm:cxn modelId="{E2E0A775-2646-1741-88A3-DFB67855FB63}" type="presOf" srcId="{23CFC1FA-3E8D-D642-B0A5-5BB1761D7F36}" destId="{6C794C70-1E19-D042-AEDA-D30DCF73C422}" srcOrd="0" destOrd="0" presId="urn:microsoft.com/office/officeart/2005/8/layout/chevron1"/>
    <dgm:cxn modelId="{8ACE237F-33EC-2049-8CCE-7B9B37FC92E7}" srcId="{675569B8-DFA4-DC4C-9B78-5D28A4823DB3}" destId="{B128318F-676F-A742-A5CA-FC9320A5DAD4}" srcOrd="1" destOrd="0" parTransId="{45B3F8F0-CFA9-7749-9F83-5C90CAC1FA60}" sibTransId="{2E650E36-A337-694F-B080-9CD02A78DC72}"/>
    <dgm:cxn modelId="{43135195-1A2F-9F42-BEAE-1C05152669EE}" srcId="{675569B8-DFA4-DC4C-9B78-5D28A4823DB3}" destId="{0814A997-F057-A443-894C-8620AD8E48A4}" srcOrd="2" destOrd="0" parTransId="{31701E98-A8A2-A847-81B7-53CDC13FE2FC}" sibTransId="{43CB34AC-EC0F-A54A-B1B3-E0598CE26308}"/>
    <dgm:cxn modelId="{13E105C5-93F1-6A48-B749-C408566FCD3D}" type="presOf" srcId="{C222DF03-EF8C-5D43-A3B4-51EE4E58F239}" destId="{73CD0CB6-8D98-5E4D-A7C1-968FA93D6735}" srcOrd="0" destOrd="0" presId="urn:microsoft.com/office/officeart/2005/8/layout/chevron1"/>
    <dgm:cxn modelId="{C87CAFCA-11A4-0E44-9321-3D1C65C04A28}" srcId="{675569B8-DFA4-DC4C-9B78-5D28A4823DB3}" destId="{81C33587-7483-4F40-8521-2F24E498CEE9}" srcOrd="3" destOrd="0" parTransId="{658E890D-993C-FD42-AD52-324883A99962}" sibTransId="{1C41799A-52A9-B848-B4D3-964F7E2AF22D}"/>
    <dgm:cxn modelId="{16B9C85B-F106-094F-8BF5-63BF4EA15730}" type="presParOf" srcId="{817653EC-D23A-A741-B162-A04E3045769E}" destId="{73CD0CB6-8D98-5E4D-A7C1-968FA93D6735}" srcOrd="0" destOrd="0" presId="urn:microsoft.com/office/officeart/2005/8/layout/chevron1"/>
    <dgm:cxn modelId="{AD6B72CE-64D8-C840-81C9-6A1E3C433DCA}" type="presParOf" srcId="{817653EC-D23A-A741-B162-A04E3045769E}" destId="{37C3E4CF-6BAE-DE4D-812B-64ADFA97A7DD}" srcOrd="1" destOrd="0" presId="urn:microsoft.com/office/officeart/2005/8/layout/chevron1"/>
    <dgm:cxn modelId="{2145DDC8-A0AB-414F-9508-0655A1364498}" type="presParOf" srcId="{817653EC-D23A-A741-B162-A04E3045769E}" destId="{1C9048C5-0CBF-1944-BA5C-51028E4653F0}" srcOrd="2" destOrd="0" presId="urn:microsoft.com/office/officeart/2005/8/layout/chevron1"/>
    <dgm:cxn modelId="{E98466C8-927A-534C-BF1A-9D423BE7CFE0}" type="presParOf" srcId="{817653EC-D23A-A741-B162-A04E3045769E}" destId="{64C7F1C1-0646-BA47-B201-54B9934445C7}" srcOrd="3" destOrd="0" presId="urn:microsoft.com/office/officeart/2005/8/layout/chevron1"/>
    <dgm:cxn modelId="{DAE262F5-D919-6540-BDD7-23032748EFE5}" type="presParOf" srcId="{817653EC-D23A-A741-B162-A04E3045769E}" destId="{DA5E5CAC-A5B2-C84C-B65C-1F799543FA45}" srcOrd="4" destOrd="0" presId="urn:microsoft.com/office/officeart/2005/8/layout/chevron1"/>
    <dgm:cxn modelId="{76D8E4B9-AEAE-E043-9F3F-0BC1195044BC}" type="presParOf" srcId="{817653EC-D23A-A741-B162-A04E3045769E}" destId="{434FF878-CB37-4C48-A591-BFE3ED511B25}" srcOrd="5" destOrd="0" presId="urn:microsoft.com/office/officeart/2005/8/layout/chevron1"/>
    <dgm:cxn modelId="{04BD0740-C8E3-2345-A8F9-6057E7F481E2}" type="presParOf" srcId="{817653EC-D23A-A741-B162-A04E3045769E}" destId="{9D7F7E79-4BA1-7747-B177-704ED3C8FF1E}" srcOrd="6" destOrd="0" presId="urn:microsoft.com/office/officeart/2005/8/layout/chevron1"/>
    <dgm:cxn modelId="{B2845188-A174-A548-8969-E693C599FDB8}" type="presParOf" srcId="{817653EC-D23A-A741-B162-A04E3045769E}" destId="{41B655C0-572D-5F4E-94D4-3643C574A354}" srcOrd="7" destOrd="0" presId="urn:microsoft.com/office/officeart/2005/8/layout/chevron1"/>
    <dgm:cxn modelId="{28B3A3A0-B6F7-984F-A10E-4529496E66E8}" type="presParOf" srcId="{817653EC-D23A-A741-B162-A04E3045769E}" destId="{6C794C70-1E19-D042-AEDA-D30DCF73C422}" srcOrd="8" destOrd="0" presId="urn:microsoft.com/office/officeart/2005/8/layout/chevron1"/>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13BA2E-6645-4467-BC44-1FD30CE7A78A}" type="doc">
      <dgm:prSet loTypeId="urn:microsoft.com/office/officeart/2017/3/layout/HorizontalLabelsTimeline" loCatId="process" qsTypeId="urn:microsoft.com/office/officeart/2005/8/quickstyle/simple1" qsCatId="simple" csTypeId="urn:microsoft.com/office/officeart/2005/8/colors/colorful2" csCatId="colorful" phldr="1"/>
      <dgm:spPr/>
      <dgm:t>
        <a:bodyPr/>
        <a:lstStyle/>
        <a:p>
          <a:endParaRPr lang="en-US"/>
        </a:p>
      </dgm:t>
    </dgm:pt>
    <dgm:pt modelId="{90EFECDE-D252-46D4-9515-94C33FF15B2F}">
      <dgm:prSet/>
      <dgm:spPr>
        <a:solidFill>
          <a:srgbClr val="0A74B2"/>
        </a:solidFill>
      </dgm:spPr>
      <dgm:t>
        <a:bodyPr/>
        <a:lstStyle/>
        <a:p>
          <a:pPr>
            <a:defRPr b="1"/>
          </a:pPr>
          <a:r>
            <a:rPr lang="en-US" dirty="0">
              <a:latin typeface="Nunito" pitchFamily="2" charset="77"/>
            </a:rPr>
            <a:t>Mar. 2024</a:t>
          </a:r>
        </a:p>
      </dgm:t>
    </dgm:pt>
    <dgm:pt modelId="{0B737111-62B8-4B07-B665-69ECC742D989}" type="parTrans" cxnId="{AC8B461E-4925-4193-B6EB-2E987F60AB33}">
      <dgm:prSet/>
      <dgm:spPr/>
      <dgm:t>
        <a:bodyPr/>
        <a:lstStyle/>
        <a:p>
          <a:endParaRPr lang="en-US"/>
        </a:p>
      </dgm:t>
    </dgm:pt>
    <dgm:pt modelId="{7CE7D996-4B97-494B-991D-38DA9FC34B33}" type="sibTrans" cxnId="{AC8B461E-4925-4193-B6EB-2E987F60AB33}">
      <dgm:prSet/>
      <dgm:spPr/>
      <dgm:t>
        <a:bodyPr/>
        <a:lstStyle/>
        <a:p>
          <a:endParaRPr lang="en-US"/>
        </a:p>
      </dgm:t>
    </dgm:pt>
    <dgm:pt modelId="{3CABE887-1DC1-4322-9A54-54349074DE36}">
      <dgm:prSet/>
      <dgm:spPr/>
      <dgm:t>
        <a:bodyPr/>
        <a:lstStyle/>
        <a:p>
          <a:r>
            <a:rPr lang="en-US" dirty="0">
              <a:latin typeface="Nunito" pitchFamily="2" charset="77"/>
            </a:rPr>
            <a:t>RPT Kick-off Workshops during </a:t>
          </a:r>
          <a:r>
            <a:rPr lang="en-US" b="1" dirty="0">
              <a:latin typeface="Nunito" pitchFamily="2" charset="77"/>
            </a:rPr>
            <a:t>ASSW 2024</a:t>
          </a:r>
        </a:p>
      </dgm:t>
    </dgm:pt>
    <dgm:pt modelId="{F004F0D6-EB72-4A7D-9150-C2F8DAA475B3}" type="parTrans" cxnId="{42603142-7B73-4088-8FA2-70E82D0F67DE}">
      <dgm:prSet/>
      <dgm:spPr/>
      <dgm:t>
        <a:bodyPr/>
        <a:lstStyle/>
        <a:p>
          <a:endParaRPr lang="en-US"/>
        </a:p>
      </dgm:t>
    </dgm:pt>
    <dgm:pt modelId="{D8715EB6-0552-4BAF-9B4A-842772E84A58}" type="sibTrans" cxnId="{42603142-7B73-4088-8FA2-70E82D0F67DE}">
      <dgm:prSet/>
      <dgm:spPr/>
      <dgm:t>
        <a:bodyPr/>
        <a:lstStyle/>
        <a:p>
          <a:endParaRPr lang="en-US"/>
        </a:p>
      </dgm:t>
    </dgm:pt>
    <dgm:pt modelId="{4504D7BC-CA1C-481B-95C7-B50149D43AC4}">
      <dgm:prSet/>
      <dgm:spPr>
        <a:solidFill>
          <a:srgbClr val="0A74B2"/>
        </a:solidFill>
      </dgm:spPr>
      <dgm:t>
        <a:bodyPr/>
        <a:lstStyle/>
        <a:p>
          <a:pPr>
            <a:defRPr b="1"/>
          </a:pPr>
          <a:r>
            <a:rPr lang="en-US" dirty="0">
              <a:latin typeface="Nunito" pitchFamily="2" charset="77"/>
            </a:rPr>
            <a:t>Oct. 2024</a:t>
          </a:r>
        </a:p>
      </dgm:t>
    </dgm:pt>
    <dgm:pt modelId="{A93AE1D6-9594-4B94-8375-CFE747CDC521}" type="parTrans" cxnId="{D29DA96B-30E6-4E72-86C5-7FF12E92E12C}">
      <dgm:prSet/>
      <dgm:spPr/>
      <dgm:t>
        <a:bodyPr/>
        <a:lstStyle/>
        <a:p>
          <a:endParaRPr lang="en-US"/>
        </a:p>
      </dgm:t>
    </dgm:pt>
    <dgm:pt modelId="{6C0D6A29-DEBD-4C6E-960C-CCA9A72B89F8}" type="sibTrans" cxnId="{D29DA96B-30E6-4E72-86C5-7FF12E92E12C}">
      <dgm:prSet/>
      <dgm:spPr/>
      <dgm:t>
        <a:bodyPr/>
        <a:lstStyle/>
        <a:p>
          <a:endParaRPr lang="en-US"/>
        </a:p>
      </dgm:t>
    </dgm:pt>
    <dgm:pt modelId="{94661223-7874-414D-8EA3-C8A6BFB3873B}">
      <dgm:prSet/>
      <dgm:spPr/>
      <dgm:t>
        <a:bodyPr/>
        <a:lstStyle/>
        <a:p>
          <a:r>
            <a:rPr lang="en-US" b="1" dirty="0">
              <a:latin typeface="Nunito" pitchFamily="2" charset="77"/>
            </a:rPr>
            <a:t>ICARP IV Planning Retreat </a:t>
          </a:r>
          <a:r>
            <a:rPr lang="en-US" dirty="0">
              <a:latin typeface="Nunito" pitchFamily="2" charset="77"/>
            </a:rPr>
            <a:t>in </a:t>
          </a:r>
          <a:r>
            <a:rPr lang="en-US" dirty="0" err="1">
              <a:latin typeface="Nunito" pitchFamily="2" charset="77"/>
            </a:rPr>
            <a:t>Akureyri</a:t>
          </a:r>
          <a:r>
            <a:rPr lang="en-US" dirty="0">
              <a:latin typeface="Nunito" pitchFamily="2" charset="77"/>
            </a:rPr>
            <a:t>, Iceland from 21 – 24 October 2024</a:t>
          </a:r>
        </a:p>
      </dgm:t>
    </dgm:pt>
    <dgm:pt modelId="{A8FBCDA1-21CD-48C0-AB10-99990906AF65}" type="parTrans" cxnId="{63DBD8ED-0FD1-420F-960E-84B7D11A523B}">
      <dgm:prSet/>
      <dgm:spPr/>
      <dgm:t>
        <a:bodyPr/>
        <a:lstStyle/>
        <a:p>
          <a:endParaRPr lang="en-US"/>
        </a:p>
      </dgm:t>
    </dgm:pt>
    <dgm:pt modelId="{E0D9EBC2-6D48-4164-9525-31CFD6F9755D}" type="sibTrans" cxnId="{63DBD8ED-0FD1-420F-960E-84B7D11A523B}">
      <dgm:prSet/>
      <dgm:spPr/>
      <dgm:t>
        <a:bodyPr/>
        <a:lstStyle/>
        <a:p>
          <a:endParaRPr lang="en-US"/>
        </a:p>
      </dgm:t>
    </dgm:pt>
    <dgm:pt modelId="{8EA448D3-B4A7-4ED1-A01A-0302C48B7345}">
      <dgm:prSet/>
      <dgm:spPr>
        <a:solidFill>
          <a:srgbClr val="0A74B2"/>
        </a:solidFill>
      </dgm:spPr>
      <dgm:t>
        <a:bodyPr/>
        <a:lstStyle/>
        <a:p>
          <a:pPr>
            <a:defRPr b="1"/>
          </a:pPr>
          <a:r>
            <a:rPr lang="en-US" dirty="0">
              <a:latin typeface="Nunito" pitchFamily="2" charset="77"/>
            </a:rPr>
            <a:t>Mar. 2025</a:t>
          </a:r>
        </a:p>
      </dgm:t>
    </dgm:pt>
    <dgm:pt modelId="{82AE9489-A66F-4D12-AF76-0A0E47E3E442}" type="parTrans" cxnId="{9EF6F935-E542-4408-9DAA-DA78744B3C71}">
      <dgm:prSet/>
      <dgm:spPr/>
      <dgm:t>
        <a:bodyPr/>
        <a:lstStyle/>
        <a:p>
          <a:endParaRPr lang="en-US"/>
        </a:p>
      </dgm:t>
    </dgm:pt>
    <dgm:pt modelId="{F06C47D8-E141-460F-897B-38636646DA7D}" type="sibTrans" cxnId="{9EF6F935-E542-4408-9DAA-DA78744B3C71}">
      <dgm:prSet/>
      <dgm:spPr/>
      <dgm:t>
        <a:bodyPr/>
        <a:lstStyle/>
        <a:p>
          <a:endParaRPr lang="en-US"/>
        </a:p>
      </dgm:t>
    </dgm:pt>
    <dgm:pt modelId="{BDCB3CE9-B796-47B9-A39A-AFA7B2B7557B}">
      <dgm:prSet custT="1"/>
      <dgm:spPr/>
      <dgm:t>
        <a:bodyPr/>
        <a:lstStyle/>
        <a:p>
          <a:pPr algn="l"/>
          <a:r>
            <a:rPr lang="en-US" sz="1200" b="1" dirty="0">
              <a:latin typeface="Nunito" pitchFamily="2" charset="77"/>
            </a:rPr>
            <a:t>ICARP IV Summit / ASSW 2025</a:t>
          </a:r>
          <a:r>
            <a:rPr lang="en-US" sz="1200" dirty="0">
              <a:latin typeface="Nunito" pitchFamily="2" charset="77"/>
            </a:rPr>
            <a:t> in Boulder, Colorado, USA from 20 – 28 March 2025</a:t>
          </a:r>
        </a:p>
        <a:p>
          <a:pPr algn="ctr"/>
          <a:r>
            <a:rPr lang="en-US" sz="1100" b="1" i="1" dirty="0">
              <a:latin typeface="Nunito" pitchFamily="2" charset="77"/>
            </a:rPr>
            <a:t>Presentation of the draft RPT results for consultation!</a:t>
          </a:r>
        </a:p>
      </dgm:t>
    </dgm:pt>
    <dgm:pt modelId="{DF98D080-5A83-4DA1-942B-E7224076A19B}" type="parTrans" cxnId="{6A82359E-BF56-496D-B2A4-32B930E46EC9}">
      <dgm:prSet/>
      <dgm:spPr/>
      <dgm:t>
        <a:bodyPr/>
        <a:lstStyle/>
        <a:p>
          <a:endParaRPr lang="en-US"/>
        </a:p>
      </dgm:t>
    </dgm:pt>
    <dgm:pt modelId="{763F0724-84F9-4435-96A1-98847F80AA81}" type="sibTrans" cxnId="{6A82359E-BF56-496D-B2A4-32B930E46EC9}">
      <dgm:prSet/>
      <dgm:spPr/>
      <dgm:t>
        <a:bodyPr/>
        <a:lstStyle/>
        <a:p>
          <a:endParaRPr lang="en-US"/>
        </a:p>
      </dgm:t>
    </dgm:pt>
    <dgm:pt modelId="{9CCBC1BF-E7B4-41D1-AD66-86D07F166A98}">
      <dgm:prSet/>
      <dgm:spPr>
        <a:solidFill>
          <a:srgbClr val="0A74B2"/>
        </a:solidFill>
      </dgm:spPr>
      <dgm:t>
        <a:bodyPr/>
        <a:lstStyle/>
        <a:p>
          <a:pPr>
            <a:defRPr b="1"/>
          </a:pPr>
          <a:r>
            <a:rPr lang="en-US" dirty="0">
              <a:latin typeface="Nunito" pitchFamily="2" charset="77"/>
            </a:rPr>
            <a:t>Nov. 2025</a:t>
          </a:r>
        </a:p>
      </dgm:t>
    </dgm:pt>
    <dgm:pt modelId="{6BB6850B-93E0-4782-8BDD-EFAD108C96A7}" type="parTrans" cxnId="{A704E0EB-8FCC-4B3D-937D-C4689BB37815}">
      <dgm:prSet/>
      <dgm:spPr/>
      <dgm:t>
        <a:bodyPr/>
        <a:lstStyle/>
        <a:p>
          <a:endParaRPr lang="en-US"/>
        </a:p>
      </dgm:t>
    </dgm:pt>
    <dgm:pt modelId="{8B66E228-ADF5-47D6-AC93-757D71716191}" type="sibTrans" cxnId="{A704E0EB-8FCC-4B3D-937D-C4689BB37815}">
      <dgm:prSet/>
      <dgm:spPr/>
      <dgm:t>
        <a:bodyPr/>
        <a:lstStyle/>
        <a:p>
          <a:endParaRPr lang="en-US"/>
        </a:p>
      </dgm:t>
    </dgm:pt>
    <dgm:pt modelId="{3D8FE54D-70C6-4A98-828F-DD74FE2B3F50}">
      <dgm:prSet/>
      <dgm:spPr/>
      <dgm:t>
        <a:bodyPr/>
        <a:lstStyle/>
        <a:p>
          <a:r>
            <a:rPr lang="en-US" b="1" dirty="0">
              <a:latin typeface="Nunito" pitchFamily="2" charset="77"/>
            </a:rPr>
            <a:t>ICARP IV RPT final </a:t>
          </a:r>
          <a:r>
            <a:rPr lang="is-IS" b="1" dirty="0">
              <a:latin typeface="Nunito" pitchFamily="2" charset="77"/>
            </a:rPr>
            <a:t>results reported</a:t>
          </a:r>
          <a:endParaRPr lang="en-GB" noProof="0" dirty="0">
            <a:latin typeface="Nunito" pitchFamily="2" charset="77"/>
          </a:endParaRPr>
        </a:p>
      </dgm:t>
    </dgm:pt>
    <dgm:pt modelId="{538BEBE4-42C7-41E1-B27E-D8B3E4E35DC9}" type="parTrans" cxnId="{7DBFDB60-E3DA-41CE-8291-D8CA5547A3AA}">
      <dgm:prSet/>
      <dgm:spPr/>
      <dgm:t>
        <a:bodyPr/>
        <a:lstStyle/>
        <a:p>
          <a:endParaRPr lang="en-US"/>
        </a:p>
      </dgm:t>
    </dgm:pt>
    <dgm:pt modelId="{773A2683-4B5D-4B79-A58C-E0A4ED5A1EA8}" type="sibTrans" cxnId="{7DBFDB60-E3DA-41CE-8291-D8CA5547A3AA}">
      <dgm:prSet/>
      <dgm:spPr/>
      <dgm:t>
        <a:bodyPr/>
        <a:lstStyle/>
        <a:p>
          <a:endParaRPr lang="en-US"/>
        </a:p>
      </dgm:t>
    </dgm:pt>
    <dgm:pt modelId="{7E91AB0B-DFA8-4CC7-941C-826C3D34E6E3}">
      <dgm:prSet/>
      <dgm:spPr>
        <a:solidFill>
          <a:srgbClr val="0A74B2"/>
        </a:solidFill>
      </dgm:spPr>
      <dgm:t>
        <a:bodyPr/>
        <a:lstStyle/>
        <a:p>
          <a:pPr>
            <a:defRPr b="1"/>
          </a:pPr>
          <a:r>
            <a:rPr lang="en-US" dirty="0">
              <a:latin typeface="Nunito" pitchFamily="2" charset="77"/>
            </a:rPr>
            <a:t>March 2026</a:t>
          </a:r>
        </a:p>
      </dgm:t>
    </dgm:pt>
    <dgm:pt modelId="{7EC77555-9D04-4485-A9D5-ED10DED34C4B}" type="parTrans" cxnId="{060F0882-F6DA-447F-B725-8C9AD6457870}">
      <dgm:prSet/>
      <dgm:spPr/>
      <dgm:t>
        <a:bodyPr/>
        <a:lstStyle/>
        <a:p>
          <a:endParaRPr lang="en-US"/>
        </a:p>
      </dgm:t>
    </dgm:pt>
    <dgm:pt modelId="{2EB23185-CE9D-43E2-9FDA-C6B405487937}" type="sibTrans" cxnId="{060F0882-F6DA-447F-B725-8C9AD6457870}">
      <dgm:prSet/>
      <dgm:spPr/>
      <dgm:t>
        <a:bodyPr/>
        <a:lstStyle/>
        <a:p>
          <a:endParaRPr lang="en-US"/>
        </a:p>
      </dgm:t>
    </dgm:pt>
    <dgm:pt modelId="{8262A128-4E5D-4F15-82EB-170736CD8E84}">
      <dgm:prSet/>
      <dgm:spPr/>
      <dgm:t>
        <a:bodyPr/>
        <a:lstStyle/>
        <a:p>
          <a:r>
            <a:rPr lang="en-US" b="1" dirty="0">
              <a:latin typeface="Nunito" pitchFamily="2" charset="77"/>
            </a:rPr>
            <a:t>ICARP IV Final Results </a:t>
          </a:r>
          <a:r>
            <a:rPr lang="en-US" dirty="0">
              <a:latin typeface="Nunito" pitchFamily="2" charset="77"/>
            </a:rPr>
            <a:t>published </a:t>
          </a:r>
        </a:p>
      </dgm:t>
    </dgm:pt>
    <dgm:pt modelId="{C8D42598-57C7-4C6D-A63A-283D921E883F}" type="parTrans" cxnId="{423F656B-6BAA-45BC-A385-72A77C929BDA}">
      <dgm:prSet/>
      <dgm:spPr/>
      <dgm:t>
        <a:bodyPr/>
        <a:lstStyle/>
        <a:p>
          <a:endParaRPr lang="en-US"/>
        </a:p>
      </dgm:t>
    </dgm:pt>
    <dgm:pt modelId="{F4BDDCBE-1943-45C8-909B-D0FA8EF005FB}" type="sibTrans" cxnId="{423F656B-6BAA-45BC-A385-72A77C929BDA}">
      <dgm:prSet/>
      <dgm:spPr/>
      <dgm:t>
        <a:bodyPr/>
        <a:lstStyle/>
        <a:p>
          <a:endParaRPr lang="en-US"/>
        </a:p>
      </dgm:t>
    </dgm:pt>
    <dgm:pt modelId="{11EF1D36-1744-6E4F-89A4-F9CC7735E666}" type="pres">
      <dgm:prSet presAssocID="{8213BA2E-6645-4467-BC44-1FD30CE7A78A}" presName="root" presStyleCnt="0">
        <dgm:presLayoutVars>
          <dgm:chMax/>
          <dgm:chPref/>
          <dgm:animLvl val="lvl"/>
        </dgm:presLayoutVars>
      </dgm:prSet>
      <dgm:spPr/>
    </dgm:pt>
    <dgm:pt modelId="{404A8602-210D-AE48-90BD-28B7EA7B84A5}" type="pres">
      <dgm:prSet presAssocID="{8213BA2E-6645-4467-BC44-1FD30CE7A78A}" presName="divider" presStyleLbl="fgAcc1" presStyleIdx="0" presStyleCnt="1"/>
      <dgm:spPr/>
    </dgm:pt>
    <dgm:pt modelId="{13A59CFC-B85F-8049-952B-28EC870276E7}" type="pres">
      <dgm:prSet presAssocID="{8213BA2E-6645-4467-BC44-1FD30CE7A78A}" presName="nodes" presStyleCnt="0">
        <dgm:presLayoutVars>
          <dgm:chMax/>
          <dgm:chPref/>
          <dgm:animLvl val="lvl"/>
        </dgm:presLayoutVars>
      </dgm:prSet>
      <dgm:spPr/>
    </dgm:pt>
    <dgm:pt modelId="{301C826E-B163-004D-BD45-516A48AD27F6}" type="pres">
      <dgm:prSet presAssocID="{90EFECDE-D252-46D4-9515-94C33FF15B2F}" presName="composite" presStyleCnt="0"/>
      <dgm:spPr/>
    </dgm:pt>
    <dgm:pt modelId="{458585AA-ED7E-384D-AA50-B4147FDB97B6}" type="pres">
      <dgm:prSet presAssocID="{90EFECDE-D252-46D4-9515-94C33FF15B2F}" presName="L1TextContainer" presStyleLbl="alignNode1" presStyleIdx="0" presStyleCnt="5">
        <dgm:presLayoutVars>
          <dgm:chMax val="1"/>
          <dgm:chPref val="1"/>
          <dgm:bulletEnabled val="1"/>
        </dgm:presLayoutVars>
      </dgm:prSet>
      <dgm:spPr>
        <a:prstGeom prst="roundRect">
          <a:avLst/>
        </a:prstGeom>
      </dgm:spPr>
    </dgm:pt>
    <dgm:pt modelId="{CBC8CAE5-70D0-EA4C-98A7-9D8FEBEC6052}" type="pres">
      <dgm:prSet presAssocID="{90EFECDE-D252-46D4-9515-94C33FF15B2F}" presName="L2TextContainerWrapper" presStyleCnt="0">
        <dgm:presLayoutVars>
          <dgm:bulletEnabled val="1"/>
        </dgm:presLayoutVars>
      </dgm:prSet>
      <dgm:spPr/>
    </dgm:pt>
    <dgm:pt modelId="{E2AC1716-C0F5-6E42-9E38-F361CF66C8B7}" type="pres">
      <dgm:prSet presAssocID="{90EFECDE-D252-46D4-9515-94C33FF15B2F}" presName="L2TextContainer" presStyleLbl="bgAccFollowNode1" presStyleIdx="0" presStyleCnt="5"/>
      <dgm:spPr>
        <a:prstGeom prst="roundRect">
          <a:avLst/>
        </a:prstGeom>
      </dgm:spPr>
    </dgm:pt>
    <dgm:pt modelId="{5356EA8C-63CD-2C49-B3D6-59EBDEF179DB}" type="pres">
      <dgm:prSet presAssocID="{90EFECDE-D252-46D4-9515-94C33FF15B2F}" presName="FlexibleEmptyPlaceHolder" presStyleCnt="0"/>
      <dgm:spPr/>
    </dgm:pt>
    <dgm:pt modelId="{232FADDB-A6AA-5742-8E00-8CC720CD3C3E}" type="pres">
      <dgm:prSet presAssocID="{90EFECDE-D252-46D4-9515-94C33FF15B2F}" presName="ConnectLine" presStyleLbl="sibTrans1D1" presStyleIdx="0" presStyleCnt="5"/>
      <dgm:spPr/>
    </dgm:pt>
    <dgm:pt modelId="{A5B56EDF-5ADC-3548-BB41-385F436B85D0}" type="pres">
      <dgm:prSet presAssocID="{90EFECDE-D252-46D4-9515-94C33FF15B2F}" presName="ConnectorPoint" presStyleLbl="node1" presStyleIdx="0" presStyleCnt="5"/>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D35C928-B280-8C47-9EE0-675C58BCEAB3}" type="pres">
      <dgm:prSet presAssocID="{90EFECDE-D252-46D4-9515-94C33FF15B2F}" presName="EmptyPlaceHolder" presStyleCnt="0"/>
      <dgm:spPr/>
    </dgm:pt>
    <dgm:pt modelId="{76D10BE8-5F8C-994F-840D-97C8C7AB9C64}" type="pres">
      <dgm:prSet presAssocID="{7CE7D996-4B97-494B-991D-38DA9FC34B33}" presName="spaceBetweenRectangles" presStyleCnt="0"/>
      <dgm:spPr/>
    </dgm:pt>
    <dgm:pt modelId="{7E7FB831-434B-DD45-AC88-838FC5EED697}" type="pres">
      <dgm:prSet presAssocID="{4504D7BC-CA1C-481B-95C7-B50149D43AC4}" presName="composite" presStyleCnt="0"/>
      <dgm:spPr/>
    </dgm:pt>
    <dgm:pt modelId="{1999DB31-BEBF-924B-851C-960B833E0DDD}" type="pres">
      <dgm:prSet presAssocID="{4504D7BC-CA1C-481B-95C7-B50149D43AC4}" presName="L1TextContainer" presStyleLbl="alignNode1" presStyleIdx="1" presStyleCnt="5">
        <dgm:presLayoutVars>
          <dgm:chMax val="1"/>
          <dgm:chPref val="1"/>
          <dgm:bulletEnabled val="1"/>
        </dgm:presLayoutVars>
      </dgm:prSet>
      <dgm:spPr>
        <a:prstGeom prst="roundRect">
          <a:avLst/>
        </a:prstGeom>
      </dgm:spPr>
    </dgm:pt>
    <dgm:pt modelId="{220C7925-9D56-3245-8552-364D2DC07DD7}" type="pres">
      <dgm:prSet presAssocID="{4504D7BC-CA1C-481B-95C7-B50149D43AC4}" presName="L2TextContainerWrapper" presStyleCnt="0">
        <dgm:presLayoutVars>
          <dgm:bulletEnabled val="1"/>
        </dgm:presLayoutVars>
      </dgm:prSet>
      <dgm:spPr/>
    </dgm:pt>
    <dgm:pt modelId="{DDEEC866-4AD1-684F-8E02-39F8121B32E2}" type="pres">
      <dgm:prSet presAssocID="{4504D7BC-CA1C-481B-95C7-B50149D43AC4}" presName="L2TextContainer" presStyleLbl="bgAccFollowNode1" presStyleIdx="1" presStyleCnt="5"/>
      <dgm:spPr>
        <a:prstGeom prst="roundRect">
          <a:avLst/>
        </a:prstGeom>
      </dgm:spPr>
    </dgm:pt>
    <dgm:pt modelId="{0FC6DAD3-013C-DB48-BDFF-E2E134280315}" type="pres">
      <dgm:prSet presAssocID="{4504D7BC-CA1C-481B-95C7-B50149D43AC4}" presName="FlexibleEmptyPlaceHolder" presStyleCnt="0"/>
      <dgm:spPr/>
    </dgm:pt>
    <dgm:pt modelId="{1DB891AD-9A3B-0648-8F33-441E860D5372}" type="pres">
      <dgm:prSet presAssocID="{4504D7BC-CA1C-481B-95C7-B50149D43AC4}" presName="ConnectLine" presStyleLbl="sibTrans1D1" presStyleIdx="1" presStyleCnt="5"/>
      <dgm:spPr/>
    </dgm:pt>
    <dgm:pt modelId="{6E2C662D-083C-9146-AAB8-ADC434359757}" type="pres">
      <dgm:prSet presAssocID="{4504D7BC-CA1C-481B-95C7-B50149D43AC4}" presName="ConnectorPoint" presStyleLbl="node1" presStyleIdx="1" presStyleCnt="5"/>
      <dgm:spPr>
        <a:solidFill>
          <a:schemeClr val="accent2">
            <a:hueOff val="28360"/>
            <a:satOff val="3260"/>
            <a:lumOff val="-2598"/>
            <a:alphaOff val="0"/>
          </a:schemeClr>
        </a:solidFill>
        <a:ln w="6350" cap="flat" cmpd="sng" algn="ctr">
          <a:solidFill>
            <a:schemeClr val="lt1">
              <a:hueOff val="0"/>
              <a:satOff val="0"/>
              <a:lumOff val="0"/>
              <a:alphaOff val="0"/>
            </a:schemeClr>
          </a:solidFill>
          <a:prstDash val="solid"/>
          <a:miter lim="800000"/>
        </a:ln>
        <a:effectLst/>
      </dgm:spPr>
    </dgm:pt>
    <dgm:pt modelId="{70B25779-ED92-E64E-9ED2-F208F1BBD419}" type="pres">
      <dgm:prSet presAssocID="{4504D7BC-CA1C-481B-95C7-B50149D43AC4}" presName="EmptyPlaceHolder" presStyleCnt="0"/>
      <dgm:spPr/>
    </dgm:pt>
    <dgm:pt modelId="{DCEDCDCB-BDE4-9649-99D8-4CB9F8138E8C}" type="pres">
      <dgm:prSet presAssocID="{6C0D6A29-DEBD-4C6E-960C-CCA9A72B89F8}" presName="spaceBetweenRectangles" presStyleCnt="0"/>
      <dgm:spPr/>
    </dgm:pt>
    <dgm:pt modelId="{4CF9211D-2D43-7E47-A405-E485353BFA8B}" type="pres">
      <dgm:prSet presAssocID="{8EA448D3-B4A7-4ED1-A01A-0302C48B7345}" presName="composite" presStyleCnt="0"/>
      <dgm:spPr/>
    </dgm:pt>
    <dgm:pt modelId="{917BB5F9-8943-BC43-9706-51E89BD4EE62}" type="pres">
      <dgm:prSet presAssocID="{8EA448D3-B4A7-4ED1-A01A-0302C48B7345}" presName="L1TextContainer" presStyleLbl="alignNode1" presStyleIdx="2" presStyleCnt="5">
        <dgm:presLayoutVars>
          <dgm:chMax val="1"/>
          <dgm:chPref val="1"/>
          <dgm:bulletEnabled val="1"/>
        </dgm:presLayoutVars>
      </dgm:prSet>
      <dgm:spPr>
        <a:prstGeom prst="roundRect">
          <a:avLst/>
        </a:prstGeom>
      </dgm:spPr>
    </dgm:pt>
    <dgm:pt modelId="{D336389F-043E-B14A-9B05-EDC15C50F961}" type="pres">
      <dgm:prSet presAssocID="{8EA448D3-B4A7-4ED1-A01A-0302C48B7345}" presName="L2TextContainerWrapper" presStyleCnt="0">
        <dgm:presLayoutVars>
          <dgm:bulletEnabled val="1"/>
        </dgm:presLayoutVars>
      </dgm:prSet>
      <dgm:spPr/>
    </dgm:pt>
    <dgm:pt modelId="{A826308F-7B3E-A74B-9087-51B8A03733E0}" type="pres">
      <dgm:prSet presAssocID="{8EA448D3-B4A7-4ED1-A01A-0302C48B7345}" presName="L2TextContainer" presStyleLbl="bgAccFollowNode1" presStyleIdx="2" presStyleCnt="5"/>
      <dgm:spPr>
        <a:prstGeom prst="roundRect">
          <a:avLst/>
        </a:prstGeom>
      </dgm:spPr>
    </dgm:pt>
    <dgm:pt modelId="{C0E031B1-9610-1942-877B-EEE4CC558935}" type="pres">
      <dgm:prSet presAssocID="{8EA448D3-B4A7-4ED1-A01A-0302C48B7345}" presName="FlexibleEmptyPlaceHolder" presStyleCnt="0"/>
      <dgm:spPr/>
    </dgm:pt>
    <dgm:pt modelId="{ED08496D-A58B-9D49-BC4A-04DF7EC99252}" type="pres">
      <dgm:prSet presAssocID="{8EA448D3-B4A7-4ED1-A01A-0302C48B7345}" presName="ConnectLine" presStyleLbl="sibTrans1D1" presStyleIdx="2" presStyleCnt="5"/>
      <dgm:spPr/>
    </dgm:pt>
    <dgm:pt modelId="{16E84CB6-5D7E-3447-B983-28EC1FFEB611}" type="pres">
      <dgm:prSet presAssocID="{8EA448D3-B4A7-4ED1-A01A-0302C48B7345}" presName="ConnectorPoint" presStyleLbl="node1" presStyleIdx="2" presStyleCnt="5"/>
      <dgm:spPr>
        <a:solidFill>
          <a:schemeClr val="accent2">
            <a:hueOff val="56720"/>
            <a:satOff val="6519"/>
            <a:lumOff val="-5196"/>
            <a:alphaOff val="0"/>
          </a:schemeClr>
        </a:solidFill>
        <a:ln w="6350" cap="flat" cmpd="sng" algn="ctr">
          <a:solidFill>
            <a:schemeClr val="lt1">
              <a:hueOff val="0"/>
              <a:satOff val="0"/>
              <a:lumOff val="0"/>
              <a:alphaOff val="0"/>
            </a:schemeClr>
          </a:solidFill>
          <a:prstDash val="solid"/>
          <a:miter lim="800000"/>
        </a:ln>
        <a:effectLst/>
      </dgm:spPr>
    </dgm:pt>
    <dgm:pt modelId="{199A0454-550C-6647-8E19-3E38EBF4FE02}" type="pres">
      <dgm:prSet presAssocID="{8EA448D3-B4A7-4ED1-A01A-0302C48B7345}" presName="EmptyPlaceHolder" presStyleCnt="0"/>
      <dgm:spPr/>
    </dgm:pt>
    <dgm:pt modelId="{86D0A325-68F5-5E4B-9CB2-1FD98FA07633}" type="pres">
      <dgm:prSet presAssocID="{F06C47D8-E141-460F-897B-38636646DA7D}" presName="spaceBetweenRectangles" presStyleCnt="0"/>
      <dgm:spPr/>
    </dgm:pt>
    <dgm:pt modelId="{3DC63696-9BD0-404E-BB19-F619F5DFFFE0}" type="pres">
      <dgm:prSet presAssocID="{9CCBC1BF-E7B4-41D1-AD66-86D07F166A98}" presName="composite" presStyleCnt="0"/>
      <dgm:spPr/>
    </dgm:pt>
    <dgm:pt modelId="{5C633D2B-9903-C94D-8F67-5682DE17B657}" type="pres">
      <dgm:prSet presAssocID="{9CCBC1BF-E7B4-41D1-AD66-86D07F166A98}" presName="L1TextContainer" presStyleLbl="alignNode1" presStyleIdx="3" presStyleCnt="5">
        <dgm:presLayoutVars>
          <dgm:chMax val="1"/>
          <dgm:chPref val="1"/>
          <dgm:bulletEnabled val="1"/>
        </dgm:presLayoutVars>
      </dgm:prSet>
      <dgm:spPr>
        <a:prstGeom prst="roundRect">
          <a:avLst/>
        </a:prstGeom>
      </dgm:spPr>
    </dgm:pt>
    <dgm:pt modelId="{B92F9F72-5808-BA4B-864A-46914AD78C3B}" type="pres">
      <dgm:prSet presAssocID="{9CCBC1BF-E7B4-41D1-AD66-86D07F166A98}" presName="L2TextContainerWrapper" presStyleCnt="0">
        <dgm:presLayoutVars>
          <dgm:bulletEnabled val="1"/>
        </dgm:presLayoutVars>
      </dgm:prSet>
      <dgm:spPr/>
    </dgm:pt>
    <dgm:pt modelId="{D0C441B4-24E8-6045-95D1-D5523A142FCA}" type="pres">
      <dgm:prSet presAssocID="{9CCBC1BF-E7B4-41D1-AD66-86D07F166A98}" presName="L2TextContainer" presStyleLbl="bgAccFollowNode1" presStyleIdx="3" presStyleCnt="5"/>
      <dgm:spPr>
        <a:prstGeom prst="roundRect">
          <a:avLst/>
        </a:prstGeom>
      </dgm:spPr>
    </dgm:pt>
    <dgm:pt modelId="{11D06E6F-0AA3-2F4F-ABFF-F7D372E53A87}" type="pres">
      <dgm:prSet presAssocID="{9CCBC1BF-E7B4-41D1-AD66-86D07F166A98}" presName="FlexibleEmptyPlaceHolder" presStyleCnt="0"/>
      <dgm:spPr/>
    </dgm:pt>
    <dgm:pt modelId="{F0514688-2E7D-AF4F-8D62-819821A06D84}" type="pres">
      <dgm:prSet presAssocID="{9CCBC1BF-E7B4-41D1-AD66-86D07F166A98}" presName="ConnectLine" presStyleLbl="sibTrans1D1" presStyleIdx="3" presStyleCnt="5"/>
      <dgm:spPr/>
    </dgm:pt>
    <dgm:pt modelId="{23853A00-39C4-5845-BE99-AF01EBB057C0}" type="pres">
      <dgm:prSet presAssocID="{9CCBC1BF-E7B4-41D1-AD66-86D07F166A98}" presName="ConnectorPoint" presStyleLbl="node1" presStyleIdx="3" presStyleCnt="5"/>
      <dgm:spPr>
        <a:solidFill>
          <a:schemeClr val="accent2">
            <a:hueOff val="85079"/>
            <a:satOff val="9779"/>
            <a:lumOff val="-7795"/>
            <a:alphaOff val="0"/>
          </a:schemeClr>
        </a:solidFill>
        <a:ln w="6350" cap="flat" cmpd="sng" algn="ctr">
          <a:solidFill>
            <a:schemeClr val="lt1">
              <a:hueOff val="0"/>
              <a:satOff val="0"/>
              <a:lumOff val="0"/>
              <a:alphaOff val="0"/>
            </a:schemeClr>
          </a:solidFill>
          <a:prstDash val="solid"/>
          <a:miter lim="800000"/>
        </a:ln>
        <a:effectLst/>
      </dgm:spPr>
    </dgm:pt>
    <dgm:pt modelId="{5DED2740-78BA-F141-9984-272255237B2B}" type="pres">
      <dgm:prSet presAssocID="{9CCBC1BF-E7B4-41D1-AD66-86D07F166A98}" presName="EmptyPlaceHolder" presStyleCnt="0"/>
      <dgm:spPr/>
    </dgm:pt>
    <dgm:pt modelId="{B739A728-C8D2-6244-9F8C-9DB9415FB88D}" type="pres">
      <dgm:prSet presAssocID="{8B66E228-ADF5-47D6-AC93-757D71716191}" presName="spaceBetweenRectangles" presStyleCnt="0"/>
      <dgm:spPr/>
    </dgm:pt>
    <dgm:pt modelId="{1AAD6203-AB40-7049-966B-F371BBD56C81}" type="pres">
      <dgm:prSet presAssocID="{7E91AB0B-DFA8-4CC7-941C-826C3D34E6E3}" presName="composite" presStyleCnt="0"/>
      <dgm:spPr/>
    </dgm:pt>
    <dgm:pt modelId="{2CBC9365-090A-0E48-B4D8-BD566C6E38C9}" type="pres">
      <dgm:prSet presAssocID="{7E91AB0B-DFA8-4CC7-941C-826C3D34E6E3}" presName="L1TextContainer" presStyleLbl="alignNode1" presStyleIdx="4" presStyleCnt="5">
        <dgm:presLayoutVars>
          <dgm:chMax val="1"/>
          <dgm:chPref val="1"/>
          <dgm:bulletEnabled val="1"/>
        </dgm:presLayoutVars>
      </dgm:prSet>
      <dgm:spPr>
        <a:prstGeom prst="roundRect">
          <a:avLst/>
        </a:prstGeom>
      </dgm:spPr>
    </dgm:pt>
    <dgm:pt modelId="{BE9F4B80-AFDC-6944-99CF-781CF0DE9A87}" type="pres">
      <dgm:prSet presAssocID="{7E91AB0B-DFA8-4CC7-941C-826C3D34E6E3}" presName="L2TextContainerWrapper" presStyleCnt="0">
        <dgm:presLayoutVars>
          <dgm:bulletEnabled val="1"/>
        </dgm:presLayoutVars>
      </dgm:prSet>
      <dgm:spPr/>
    </dgm:pt>
    <dgm:pt modelId="{7802C6EC-A7F4-C540-A1FA-9BC52022B451}" type="pres">
      <dgm:prSet presAssocID="{7E91AB0B-DFA8-4CC7-941C-826C3D34E6E3}" presName="L2TextContainer" presStyleLbl="bgAccFollowNode1" presStyleIdx="4" presStyleCnt="5"/>
      <dgm:spPr>
        <a:prstGeom prst="roundRect">
          <a:avLst/>
        </a:prstGeom>
      </dgm:spPr>
    </dgm:pt>
    <dgm:pt modelId="{C7D73C93-240F-CA4A-A15C-013C2810C41B}" type="pres">
      <dgm:prSet presAssocID="{7E91AB0B-DFA8-4CC7-941C-826C3D34E6E3}" presName="FlexibleEmptyPlaceHolder" presStyleCnt="0"/>
      <dgm:spPr/>
    </dgm:pt>
    <dgm:pt modelId="{A60A5AC8-A1DB-6B4F-BC74-454442C7D80B}" type="pres">
      <dgm:prSet presAssocID="{7E91AB0B-DFA8-4CC7-941C-826C3D34E6E3}" presName="ConnectLine" presStyleLbl="sibTrans1D1" presStyleIdx="4" presStyleCnt="5"/>
      <dgm:spPr/>
    </dgm:pt>
    <dgm:pt modelId="{6E347BEC-DF31-D145-9635-C448A824257F}" type="pres">
      <dgm:prSet presAssocID="{7E91AB0B-DFA8-4CC7-941C-826C3D34E6E3}" presName="ConnectorPoint" presStyleLbl="node1" presStyleIdx="4" presStyleCnt="5"/>
      <dgm:spPr>
        <a:solidFill>
          <a:schemeClr val="accent2">
            <a:hueOff val="113439"/>
            <a:satOff val="13039"/>
            <a:lumOff val="-10393"/>
            <a:alphaOff val="0"/>
          </a:schemeClr>
        </a:solidFill>
        <a:ln w="6350" cap="flat" cmpd="sng" algn="ctr">
          <a:solidFill>
            <a:schemeClr val="lt1">
              <a:hueOff val="0"/>
              <a:satOff val="0"/>
              <a:lumOff val="0"/>
              <a:alphaOff val="0"/>
            </a:schemeClr>
          </a:solidFill>
          <a:prstDash val="solid"/>
          <a:miter lim="800000"/>
        </a:ln>
        <a:effectLst/>
      </dgm:spPr>
    </dgm:pt>
    <dgm:pt modelId="{09B48116-EB60-3B44-B497-CB45F79A8DCB}" type="pres">
      <dgm:prSet presAssocID="{7E91AB0B-DFA8-4CC7-941C-826C3D34E6E3}" presName="EmptyPlaceHolder" presStyleCnt="0"/>
      <dgm:spPr/>
    </dgm:pt>
  </dgm:ptLst>
  <dgm:cxnLst>
    <dgm:cxn modelId="{AC8B461E-4925-4193-B6EB-2E987F60AB33}" srcId="{8213BA2E-6645-4467-BC44-1FD30CE7A78A}" destId="{90EFECDE-D252-46D4-9515-94C33FF15B2F}" srcOrd="0" destOrd="0" parTransId="{0B737111-62B8-4B07-B665-69ECC742D989}" sibTransId="{7CE7D996-4B97-494B-991D-38DA9FC34B33}"/>
    <dgm:cxn modelId="{08E1DE20-8693-3441-8708-1A9F9AD1DC74}" type="presOf" srcId="{7E91AB0B-DFA8-4CC7-941C-826C3D34E6E3}" destId="{2CBC9365-090A-0E48-B4D8-BD566C6E38C9}" srcOrd="0" destOrd="0" presId="urn:microsoft.com/office/officeart/2017/3/layout/HorizontalLabelsTimeline"/>
    <dgm:cxn modelId="{9EF6F935-E542-4408-9DAA-DA78744B3C71}" srcId="{8213BA2E-6645-4467-BC44-1FD30CE7A78A}" destId="{8EA448D3-B4A7-4ED1-A01A-0302C48B7345}" srcOrd="2" destOrd="0" parTransId="{82AE9489-A66F-4D12-AF76-0A0E47E3E442}" sibTransId="{F06C47D8-E141-460F-897B-38636646DA7D}"/>
    <dgm:cxn modelId="{42603142-7B73-4088-8FA2-70E82D0F67DE}" srcId="{90EFECDE-D252-46D4-9515-94C33FF15B2F}" destId="{3CABE887-1DC1-4322-9A54-54349074DE36}" srcOrd="0" destOrd="0" parTransId="{F004F0D6-EB72-4A7D-9150-C2F8DAA475B3}" sibTransId="{D8715EB6-0552-4BAF-9B4A-842772E84A58}"/>
    <dgm:cxn modelId="{73C1FF51-F29A-4241-9E02-F0485F816254}" type="presOf" srcId="{4504D7BC-CA1C-481B-95C7-B50149D43AC4}" destId="{1999DB31-BEBF-924B-851C-960B833E0DDD}" srcOrd="0" destOrd="0" presId="urn:microsoft.com/office/officeart/2017/3/layout/HorizontalLabelsTimeline"/>
    <dgm:cxn modelId="{081A315F-8287-094E-8EC4-454913ED7BBF}" type="presOf" srcId="{9CCBC1BF-E7B4-41D1-AD66-86D07F166A98}" destId="{5C633D2B-9903-C94D-8F67-5682DE17B657}" srcOrd="0" destOrd="0" presId="urn:microsoft.com/office/officeart/2017/3/layout/HorizontalLabelsTimeline"/>
    <dgm:cxn modelId="{B4CFCD5F-2E33-9F4E-8941-858BE6970C71}" type="presOf" srcId="{8213BA2E-6645-4467-BC44-1FD30CE7A78A}" destId="{11EF1D36-1744-6E4F-89A4-F9CC7735E666}" srcOrd="0" destOrd="0" presId="urn:microsoft.com/office/officeart/2017/3/layout/HorizontalLabelsTimeline"/>
    <dgm:cxn modelId="{7DBFDB60-E3DA-41CE-8291-D8CA5547A3AA}" srcId="{9CCBC1BF-E7B4-41D1-AD66-86D07F166A98}" destId="{3D8FE54D-70C6-4A98-828F-DD74FE2B3F50}" srcOrd="0" destOrd="0" parTransId="{538BEBE4-42C7-41E1-B27E-D8B3E4E35DC9}" sibTransId="{773A2683-4B5D-4B79-A58C-E0A4ED5A1EA8}"/>
    <dgm:cxn modelId="{423F656B-6BAA-45BC-A385-72A77C929BDA}" srcId="{7E91AB0B-DFA8-4CC7-941C-826C3D34E6E3}" destId="{8262A128-4E5D-4F15-82EB-170736CD8E84}" srcOrd="0" destOrd="0" parTransId="{C8D42598-57C7-4C6D-A63A-283D921E883F}" sibTransId="{F4BDDCBE-1943-45C8-909B-D0FA8EF005FB}"/>
    <dgm:cxn modelId="{D29DA96B-30E6-4E72-86C5-7FF12E92E12C}" srcId="{8213BA2E-6645-4467-BC44-1FD30CE7A78A}" destId="{4504D7BC-CA1C-481B-95C7-B50149D43AC4}" srcOrd="1" destOrd="0" parTransId="{A93AE1D6-9594-4B94-8375-CFE747CDC521}" sibTransId="{6C0D6A29-DEBD-4C6E-960C-CCA9A72B89F8}"/>
    <dgm:cxn modelId="{86208D6E-3806-FE46-9FEC-2DC913585F96}" type="presOf" srcId="{90EFECDE-D252-46D4-9515-94C33FF15B2F}" destId="{458585AA-ED7E-384D-AA50-B4147FDB97B6}" srcOrd="0" destOrd="0" presId="urn:microsoft.com/office/officeart/2017/3/layout/HorizontalLabelsTimeline"/>
    <dgm:cxn modelId="{060F0882-F6DA-447F-B725-8C9AD6457870}" srcId="{8213BA2E-6645-4467-BC44-1FD30CE7A78A}" destId="{7E91AB0B-DFA8-4CC7-941C-826C3D34E6E3}" srcOrd="4" destOrd="0" parTransId="{7EC77555-9D04-4485-A9D5-ED10DED34C4B}" sibTransId="{2EB23185-CE9D-43E2-9FDA-C6B405487937}"/>
    <dgm:cxn modelId="{5236AB97-5545-2B4B-BBEF-1A172683F65E}" type="presOf" srcId="{94661223-7874-414D-8EA3-C8A6BFB3873B}" destId="{DDEEC866-4AD1-684F-8E02-39F8121B32E2}" srcOrd="0" destOrd="0" presId="urn:microsoft.com/office/officeart/2017/3/layout/HorizontalLabelsTimeline"/>
    <dgm:cxn modelId="{6A82359E-BF56-496D-B2A4-32B930E46EC9}" srcId="{8EA448D3-B4A7-4ED1-A01A-0302C48B7345}" destId="{BDCB3CE9-B796-47B9-A39A-AFA7B2B7557B}" srcOrd="0" destOrd="0" parTransId="{DF98D080-5A83-4DA1-942B-E7224076A19B}" sibTransId="{763F0724-84F9-4435-96A1-98847F80AA81}"/>
    <dgm:cxn modelId="{A0A8A5A1-3C55-644F-B524-739BFC047796}" type="presOf" srcId="{BDCB3CE9-B796-47B9-A39A-AFA7B2B7557B}" destId="{A826308F-7B3E-A74B-9087-51B8A03733E0}" srcOrd="0" destOrd="0" presId="urn:microsoft.com/office/officeart/2017/3/layout/HorizontalLabelsTimeline"/>
    <dgm:cxn modelId="{4387C6BE-6846-E843-BA08-2D161FB3D259}" type="presOf" srcId="{3D8FE54D-70C6-4A98-828F-DD74FE2B3F50}" destId="{D0C441B4-24E8-6045-95D1-D5523A142FCA}" srcOrd="0" destOrd="0" presId="urn:microsoft.com/office/officeart/2017/3/layout/HorizontalLabelsTimeline"/>
    <dgm:cxn modelId="{E36BD2BF-E7DF-5041-A85F-B2C130D5B062}" type="presOf" srcId="{8EA448D3-B4A7-4ED1-A01A-0302C48B7345}" destId="{917BB5F9-8943-BC43-9706-51E89BD4EE62}" srcOrd="0" destOrd="0" presId="urn:microsoft.com/office/officeart/2017/3/layout/HorizontalLabelsTimeline"/>
    <dgm:cxn modelId="{7634CDD1-897C-CA43-A239-A53D1936E2D2}" type="presOf" srcId="{3CABE887-1DC1-4322-9A54-54349074DE36}" destId="{E2AC1716-C0F5-6E42-9E38-F361CF66C8B7}" srcOrd="0" destOrd="0" presId="urn:microsoft.com/office/officeart/2017/3/layout/HorizontalLabelsTimeline"/>
    <dgm:cxn modelId="{43148CDD-8DF5-804D-B893-8E71CAFDD093}" type="presOf" srcId="{8262A128-4E5D-4F15-82EB-170736CD8E84}" destId="{7802C6EC-A7F4-C540-A1FA-9BC52022B451}" srcOrd="0" destOrd="0" presId="urn:microsoft.com/office/officeart/2017/3/layout/HorizontalLabelsTimeline"/>
    <dgm:cxn modelId="{A704E0EB-8FCC-4B3D-937D-C4689BB37815}" srcId="{8213BA2E-6645-4467-BC44-1FD30CE7A78A}" destId="{9CCBC1BF-E7B4-41D1-AD66-86D07F166A98}" srcOrd="3" destOrd="0" parTransId="{6BB6850B-93E0-4782-8BDD-EFAD108C96A7}" sibTransId="{8B66E228-ADF5-47D6-AC93-757D71716191}"/>
    <dgm:cxn modelId="{63DBD8ED-0FD1-420F-960E-84B7D11A523B}" srcId="{4504D7BC-CA1C-481B-95C7-B50149D43AC4}" destId="{94661223-7874-414D-8EA3-C8A6BFB3873B}" srcOrd="0" destOrd="0" parTransId="{A8FBCDA1-21CD-48C0-AB10-99990906AF65}" sibTransId="{E0D9EBC2-6D48-4164-9525-31CFD6F9755D}"/>
    <dgm:cxn modelId="{4CD44856-BA91-6545-A8C0-FB691FCB6E8E}" type="presParOf" srcId="{11EF1D36-1744-6E4F-89A4-F9CC7735E666}" destId="{404A8602-210D-AE48-90BD-28B7EA7B84A5}" srcOrd="0" destOrd="0" presId="urn:microsoft.com/office/officeart/2017/3/layout/HorizontalLabelsTimeline"/>
    <dgm:cxn modelId="{22FC7039-DC7C-2945-ACE7-058FD1561CB4}" type="presParOf" srcId="{11EF1D36-1744-6E4F-89A4-F9CC7735E666}" destId="{13A59CFC-B85F-8049-952B-28EC870276E7}" srcOrd="1" destOrd="0" presId="urn:microsoft.com/office/officeart/2017/3/layout/HorizontalLabelsTimeline"/>
    <dgm:cxn modelId="{9553132E-B21D-F74A-A621-942E1647B02C}" type="presParOf" srcId="{13A59CFC-B85F-8049-952B-28EC870276E7}" destId="{301C826E-B163-004D-BD45-516A48AD27F6}" srcOrd="0" destOrd="0" presId="urn:microsoft.com/office/officeart/2017/3/layout/HorizontalLabelsTimeline"/>
    <dgm:cxn modelId="{1B6A2115-C881-5D4C-8E3D-23221F005705}" type="presParOf" srcId="{301C826E-B163-004D-BD45-516A48AD27F6}" destId="{458585AA-ED7E-384D-AA50-B4147FDB97B6}" srcOrd="0" destOrd="0" presId="urn:microsoft.com/office/officeart/2017/3/layout/HorizontalLabelsTimeline"/>
    <dgm:cxn modelId="{3DFB7263-CC38-3543-9D20-7A2CFFFFB93F}" type="presParOf" srcId="{301C826E-B163-004D-BD45-516A48AD27F6}" destId="{CBC8CAE5-70D0-EA4C-98A7-9D8FEBEC6052}" srcOrd="1" destOrd="0" presId="urn:microsoft.com/office/officeart/2017/3/layout/HorizontalLabelsTimeline"/>
    <dgm:cxn modelId="{4001F341-0729-D744-A1A0-F15B100D7248}" type="presParOf" srcId="{CBC8CAE5-70D0-EA4C-98A7-9D8FEBEC6052}" destId="{E2AC1716-C0F5-6E42-9E38-F361CF66C8B7}" srcOrd="0" destOrd="0" presId="urn:microsoft.com/office/officeart/2017/3/layout/HorizontalLabelsTimeline"/>
    <dgm:cxn modelId="{FCD24979-65BA-744F-B04B-52FDC3B00F7A}" type="presParOf" srcId="{CBC8CAE5-70D0-EA4C-98A7-9D8FEBEC6052}" destId="{5356EA8C-63CD-2C49-B3D6-59EBDEF179DB}" srcOrd="1" destOrd="0" presId="urn:microsoft.com/office/officeart/2017/3/layout/HorizontalLabelsTimeline"/>
    <dgm:cxn modelId="{6FA9FC84-E443-CD4D-B6C4-9533B8A82CD2}" type="presParOf" srcId="{301C826E-B163-004D-BD45-516A48AD27F6}" destId="{232FADDB-A6AA-5742-8E00-8CC720CD3C3E}" srcOrd="2" destOrd="0" presId="urn:microsoft.com/office/officeart/2017/3/layout/HorizontalLabelsTimeline"/>
    <dgm:cxn modelId="{881767E6-38C8-0B42-8336-2A7C7133EC94}" type="presParOf" srcId="{301C826E-B163-004D-BD45-516A48AD27F6}" destId="{A5B56EDF-5ADC-3548-BB41-385F436B85D0}" srcOrd="3" destOrd="0" presId="urn:microsoft.com/office/officeart/2017/3/layout/HorizontalLabelsTimeline"/>
    <dgm:cxn modelId="{C5FEA1AC-7F55-A747-BE6D-02A5CC8206B9}" type="presParOf" srcId="{301C826E-B163-004D-BD45-516A48AD27F6}" destId="{FD35C928-B280-8C47-9EE0-675C58BCEAB3}" srcOrd="4" destOrd="0" presId="urn:microsoft.com/office/officeart/2017/3/layout/HorizontalLabelsTimeline"/>
    <dgm:cxn modelId="{08DAE379-38E9-8043-B821-014A8B7BBBE3}" type="presParOf" srcId="{13A59CFC-B85F-8049-952B-28EC870276E7}" destId="{76D10BE8-5F8C-994F-840D-97C8C7AB9C64}" srcOrd="1" destOrd="0" presId="urn:microsoft.com/office/officeart/2017/3/layout/HorizontalLabelsTimeline"/>
    <dgm:cxn modelId="{35FB2965-6DC1-4841-8417-EA2B608C4202}" type="presParOf" srcId="{13A59CFC-B85F-8049-952B-28EC870276E7}" destId="{7E7FB831-434B-DD45-AC88-838FC5EED697}" srcOrd="2" destOrd="0" presId="urn:microsoft.com/office/officeart/2017/3/layout/HorizontalLabelsTimeline"/>
    <dgm:cxn modelId="{9ABA7925-4CC9-7941-BC53-35FBD98BD7B2}" type="presParOf" srcId="{7E7FB831-434B-DD45-AC88-838FC5EED697}" destId="{1999DB31-BEBF-924B-851C-960B833E0DDD}" srcOrd="0" destOrd="0" presId="urn:microsoft.com/office/officeart/2017/3/layout/HorizontalLabelsTimeline"/>
    <dgm:cxn modelId="{A8291CE2-336E-1D46-ACE1-484B50DF468B}" type="presParOf" srcId="{7E7FB831-434B-DD45-AC88-838FC5EED697}" destId="{220C7925-9D56-3245-8552-364D2DC07DD7}" srcOrd="1" destOrd="0" presId="urn:microsoft.com/office/officeart/2017/3/layout/HorizontalLabelsTimeline"/>
    <dgm:cxn modelId="{63159928-5916-114E-BAC8-1CD6889038E4}" type="presParOf" srcId="{220C7925-9D56-3245-8552-364D2DC07DD7}" destId="{DDEEC866-4AD1-684F-8E02-39F8121B32E2}" srcOrd="0" destOrd="0" presId="urn:microsoft.com/office/officeart/2017/3/layout/HorizontalLabelsTimeline"/>
    <dgm:cxn modelId="{B0354EDF-EDAD-A142-A457-50E02919C5A8}" type="presParOf" srcId="{220C7925-9D56-3245-8552-364D2DC07DD7}" destId="{0FC6DAD3-013C-DB48-BDFF-E2E134280315}" srcOrd="1" destOrd="0" presId="urn:microsoft.com/office/officeart/2017/3/layout/HorizontalLabelsTimeline"/>
    <dgm:cxn modelId="{D0FE1975-13BA-4948-B05D-B4336FF5D8F7}" type="presParOf" srcId="{7E7FB831-434B-DD45-AC88-838FC5EED697}" destId="{1DB891AD-9A3B-0648-8F33-441E860D5372}" srcOrd="2" destOrd="0" presId="urn:microsoft.com/office/officeart/2017/3/layout/HorizontalLabelsTimeline"/>
    <dgm:cxn modelId="{8A50D692-9248-B848-8BC6-A36E143C7988}" type="presParOf" srcId="{7E7FB831-434B-DD45-AC88-838FC5EED697}" destId="{6E2C662D-083C-9146-AAB8-ADC434359757}" srcOrd="3" destOrd="0" presId="urn:microsoft.com/office/officeart/2017/3/layout/HorizontalLabelsTimeline"/>
    <dgm:cxn modelId="{B22AF808-C81E-6F44-B005-DAE815BE26E3}" type="presParOf" srcId="{7E7FB831-434B-DD45-AC88-838FC5EED697}" destId="{70B25779-ED92-E64E-9ED2-F208F1BBD419}" srcOrd="4" destOrd="0" presId="urn:microsoft.com/office/officeart/2017/3/layout/HorizontalLabelsTimeline"/>
    <dgm:cxn modelId="{DD4EAA5A-4397-5C4A-950E-A1D131CA9DAA}" type="presParOf" srcId="{13A59CFC-B85F-8049-952B-28EC870276E7}" destId="{DCEDCDCB-BDE4-9649-99D8-4CB9F8138E8C}" srcOrd="3" destOrd="0" presId="urn:microsoft.com/office/officeart/2017/3/layout/HorizontalLabelsTimeline"/>
    <dgm:cxn modelId="{B0505D65-0E8B-2C4C-B587-BAC152A6425F}" type="presParOf" srcId="{13A59CFC-B85F-8049-952B-28EC870276E7}" destId="{4CF9211D-2D43-7E47-A405-E485353BFA8B}" srcOrd="4" destOrd="0" presId="urn:microsoft.com/office/officeart/2017/3/layout/HorizontalLabelsTimeline"/>
    <dgm:cxn modelId="{ED20C54A-4908-5B4E-8A48-6BF0051E9FB6}" type="presParOf" srcId="{4CF9211D-2D43-7E47-A405-E485353BFA8B}" destId="{917BB5F9-8943-BC43-9706-51E89BD4EE62}" srcOrd="0" destOrd="0" presId="urn:microsoft.com/office/officeart/2017/3/layout/HorizontalLabelsTimeline"/>
    <dgm:cxn modelId="{F35D5A90-7E9A-BA4C-99A2-B15A2272F2A6}" type="presParOf" srcId="{4CF9211D-2D43-7E47-A405-E485353BFA8B}" destId="{D336389F-043E-B14A-9B05-EDC15C50F961}" srcOrd="1" destOrd="0" presId="urn:microsoft.com/office/officeart/2017/3/layout/HorizontalLabelsTimeline"/>
    <dgm:cxn modelId="{8E769633-8F6F-9548-8964-856B64DBA9E1}" type="presParOf" srcId="{D336389F-043E-B14A-9B05-EDC15C50F961}" destId="{A826308F-7B3E-A74B-9087-51B8A03733E0}" srcOrd="0" destOrd="0" presId="urn:microsoft.com/office/officeart/2017/3/layout/HorizontalLabelsTimeline"/>
    <dgm:cxn modelId="{4A61B2DE-F3BD-C743-B71A-A8A8FB1BCECB}" type="presParOf" srcId="{D336389F-043E-B14A-9B05-EDC15C50F961}" destId="{C0E031B1-9610-1942-877B-EEE4CC558935}" srcOrd="1" destOrd="0" presId="urn:microsoft.com/office/officeart/2017/3/layout/HorizontalLabelsTimeline"/>
    <dgm:cxn modelId="{2FB88F0C-905D-6445-9393-19F7F68F1B3B}" type="presParOf" srcId="{4CF9211D-2D43-7E47-A405-E485353BFA8B}" destId="{ED08496D-A58B-9D49-BC4A-04DF7EC99252}" srcOrd="2" destOrd="0" presId="urn:microsoft.com/office/officeart/2017/3/layout/HorizontalLabelsTimeline"/>
    <dgm:cxn modelId="{DA4AB190-1F40-6D4E-8C99-A5412F73CED2}" type="presParOf" srcId="{4CF9211D-2D43-7E47-A405-E485353BFA8B}" destId="{16E84CB6-5D7E-3447-B983-28EC1FFEB611}" srcOrd="3" destOrd="0" presId="urn:microsoft.com/office/officeart/2017/3/layout/HorizontalLabelsTimeline"/>
    <dgm:cxn modelId="{6995D3EA-D8E6-9C4E-A9ED-49E383CE53AB}" type="presParOf" srcId="{4CF9211D-2D43-7E47-A405-E485353BFA8B}" destId="{199A0454-550C-6647-8E19-3E38EBF4FE02}" srcOrd="4" destOrd="0" presId="urn:microsoft.com/office/officeart/2017/3/layout/HorizontalLabelsTimeline"/>
    <dgm:cxn modelId="{76CF0C1B-DCA0-7840-80A2-4F45D1C87136}" type="presParOf" srcId="{13A59CFC-B85F-8049-952B-28EC870276E7}" destId="{86D0A325-68F5-5E4B-9CB2-1FD98FA07633}" srcOrd="5" destOrd="0" presId="urn:microsoft.com/office/officeart/2017/3/layout/HorizontalLabelsTimeline"/>
    <dgm:cxn modelId="{EDFCDB64-FE31-8C43-96FA-56D471620AE4}" type="presParOf" srcId="{13A59CFC-B85F-8049-952B-28EC870276E7}" destId="{3DC63696-9BD0-404E-BB19-F619F5DFFFE0}" srcOrd="6" destOrd="0" presId="urn:microsoft.com/office/officeart/2017/3/layout/HorizontalLabelsTimeline"/>
    <dgm:cxn modelId="{87F42639-7257-9643-B756-102C77C76D8E}" type="presParOf" srcId="{3DC63696-9BD0-404E-BB19-F619F5DFFFE0}" destId="{5C633D2B-9903-C94D-8F67-5682DE17B657}" srcOrd="0" destOrd="0" presId="urn:microsoft.com/office/officeart/2017/3/layout/HorizontalLabelsTimeline"/>
    <dgm:cxn modelId="{5C936BCA-44EE-0348-BC1C-6A49B821BAE2}" type="presParOf" srcId="{3DC63696-9BD0-404E-BB19-F619F5DFFFE0}" destId="{B92F9F72-5808-BA4B-864A-46914AD78C3B}" srcOrd="1" destOrd="0" presId="urn:microsoft.com/office/officeart/2017/3/layout/HorizontalLabelsTimeline"/>
    <dgm:cxn modelId="{2F7BD202-A980-3247-BEBE-229F8C9AFC4F}" type="presParOf" srcId="{B92F9F72-5808-BA4B-864A-46914AD78C3B}" destId="{D0C441B4-24E8-6045-95D1-D5523A142FCA}" srcOrd="0" destOrd="0" presId="urn:microsoft.com/office/officeart/2017/3/layout/HorizontalLabelsTimeline"/>
    <dgm:cxn modelId="{2310318B-6E19-CC4C-A4B8-CB4FBE5EA198}" type="presParOf" srcId="{B92F9F72-5808-BA4B-864A-46914AD78C3B}" destId="{11D06E6F-0AA3-2F4F-ABFF-F7D372E53A87}" srcOrd="1" destOrd="0" presId="urn:microsoft.com/office/officeart/2017/3/layout/HorizontalLabelsTimeline"/>
    <dgm:cxn modelId="{CD297C99-23B2-AB4D-A286-BEEFC9CECD06}" type="presParOf" srcId="{3DC63696-9BD0-404E-BB19-F619F5DFFFE0}" destId="{F0514688-2E7D-AF4F-8D62-819821A06D84}" srcOrd="2" destOrd="0" presId="urn:microsoft.com/office/officeart/2017/3/layout/HorizontalLabelsTimeline"/>
    <dgm:cxn modelId="{CFC26796-464C-DD4A-BF4A-45C389CFC6E6}" type="presParOf" srcId="{3DC63696-9BD0-404E-BB19-F619F5DFFFE0}" destId="{23853A00-39C4-5845-BE99-AF01EBB057C0}" srcOrd="3" destOrd="0" presId="urn:microsoft.com/office/officeart/2017/3/layout/HorizontalLabelsTimeline"/>
    <dgm:cxn modelId="{B6120E6C-260E-B440-947D-34332F2EE756}" type="presParOf" srcId="{3DC63696-9BD0-404E-BB19-F619F5DFFFE0}" destId="{5DED2740-78BA-F141-9984-272255237B2B}" srcOrd="4" destOrd="0" presId="urn:microsoft.com/office/officeart/2017/3/layout/HorizontalLabelsTimeline"/>
    <dgm:cxn modelId="{C5A5962B-CB71-8745-8A11-E5702287C89D}" type="presParOf" srcId="{13A59CFC-B85F-8049-952B-28EC870276E7}" destId="{B739A728-C8D2-6244-9F8C-9DB9415FB88D}" srcOrd="7" destOrd="0" presId="urn:microsoft.com/office/officeart/2017/3/layout/HorizontalLabelsTimeline"/>
    <dgm:cxn modelId="{05C81016-166A-4C43-AA9A-854D9A3AB3F5}" type="presParOf" srcId="{13A59CFC-B85F-8049-952B-28EC870276E7}" destId="{1AAD6203-AB40-7049-966B-F371BBD56C81}" srcOrd="8" destOrd="0" presId="urn:microsoft.com/office/officeart/2017/3/layout/HorizontalLabelsTimeline"/>
    <dgm:cxn modelId="{CE02163E-1FA4-6E4A-8934-BCCA19C651CA}" type="presParOf" srcId="{1AAD6203-AB40-7049-966B-F371BBD56C81}" destId="{2CBC9365-090A-0E48-B4D8-BD566C6E38C9}" srcOrd="0" destOrd="0" presId="urn:microsoft.com/office/officeart/2017/3/layout/HorizontalLabelsTimeline"/>
    <dgm:cxn modelId="{4EF31FF4-A14F-2F40-B586-B9063896104A}" type="presParOf" srcId="{1AAD6203-AB40-7049-966B-F371BBD56C81}" destId="{BE9F4B80-AFDC-6944-99CF-781CF0DE9A87}" srcOrd="1" destOrd="0" presId="urn:microsoft.com/office/officeart/2017/3/layout/HorizontalLabelsTimeline"/>
    <dgm:cxn modelId="{FD575852-B498-FC40-89E3-553276A0D80A}" type="presParOf" srcId="{BE9F4B80-AFDC-6944-99CF-781CF0DE9A87}" destId="{7802C6EC-A7F4-C540-A1FA-9BC52022B451}" srcOrd="0" destOrd="0" presId="urn:microsoft.com/office/officeart/2017/3/layout/HorizontalLabelsTimeline"/>
    <dgm:cxn modelId="{44168351-035F-634E-9E3A-753B9B6C66A0}" type="presParOf" srcId="{BE9F4B80-AFDC-6944-99CF-781CF0DE9A87}" destId="{C7D73C93-240F-CA4A-A15C-013C2810C41B}" srcOrd="1" destOrd="0" presId="urn:microsoft.com/office/officeart/2017/3/layout/HorizontalLabelsTimeline"/>
    <dgm:cxn modelId="{EC6C943A-D003-2A4D-9CE1-252E9753BC44}" type="presParOf" srcId="{1AAD6203-AB40-7049-966B-F371BBD56C81}" destId="{A60A5AC8-A1DB-6B4F-BC74-454442C7D80B}" srcOrd="2" destOrd="0" presId="urn:microsoft.com/office/officeart/2017/3/layout/HorizontalLabelsTimeline"/>
    <dgm:cxn modelId="{9A98F805-F625-E744-B3F4-82FC458F2EEC}" type="presParOf" srcId="{1AAD6203-AB40-7049-966B-F371BBD56C81}" destId="{6E347BEC-DF31-D145-9635-C448A824257F}" srcOrd="3" destOrd="0" presId="urn:microsoft.com/office/officeart/2017/3/layout/HorizontalLabelsTimeline"/>
    <dgm:cxn modelId="{F7A52B53-2AFC-6A4A-B90F-CEDA7FB055C7}" type="presParOf" srcId="{1AAD6203-AB40-7049-966B-F371BBD56C81}" destId="{09B48116-EB60-3B44-B497-CB45F79A8DCB}"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5569B8-DFA4-DC4C-9B78-5D28A4823DB3}" type="doc">
      <dgm:prSet loTypeId="urn:microsoft.com/office/officeart/2005/8/layout/chevron1" loCatId="" qsTypeId="urn:microsoft.com/office/officeart/2005/8/quickstyle/simple1" qsCatId="simple" csTypeId="urn:microsoft.com/office/officeart/2005/8/colors/accent1_2" csCatId="accent1" phldr="1"/>
      <dgm:spPr/>
    </dgm:pt>
    <dgm:pt modelId="{C222DF03-EF8C-5D43-A3B4-51EE4E58F239}">
      <dgm:prSet phldrT="[Text]"/>
      <dgm:spPr>
        <a:solidFill>
          <a:srgbClr val="739FBC"/>
        </a:solidFill>
      </dgm:spPr>
      <dgm:t>
        <a:bodyPr/>
        <a:lstStyle/>
        <a:p>
          <a:r>
            <a:rPr lang="en-GB" dirty="0"/>
            <a:t>2022</a:t>
          </a:r>
        </a:p>
      </dgm:t>
    </dgm:pt>
    <dgm:pt modelId="{514729FD-6D16-9142-845A-F51545197EF6}" type="parTrans" cxnId="{80B9AB45-3A1F-104A-8169-5710D260F9FC}">
      <dgm:prSet/>
      <dgm:spPr/>
      <dgm:t>
        <a:bodyPr/>
        <a:lstStyle/>
        <a:p>
          <a:endParaRPr lang="en-GB"/>
        </a:p>
      </dgm:t>
    </dgm:pt>
    <dgm:pt modelId="{2A05FECC-D09B-804E-B377-B962DCB10E0B}" type="sibTrans" cxnId="{80B9AB45-3A1F-104A-8169-5710D260F9FC}">
      <dgm:prSet/>
      <dgm:spPr/>
      <dgm:t>
        <a:bodyPr/>
        <a:lstStyle/>
        <a:p>
          <a:endParaRPr lang="en-GB"/>
        </a:p>
      </dgm:t>
    </dgm:pt>
    <dgm:pt modelId="{0814A997-F057-A443-894C-8620AD8E48A4}">
      <dgm:prSet phldrT="[Text]"/>
      <dgm:spPr>
        <a:solidFill>
          <a:srgbClr val="0A74B2"/>
        </a:solidFill>
        <a:ln w="50800">
          <a:solidFill>
            <a:schemeClr val="bg1"/>
          </a:solidFill>
        </a:ln>
      </dgm:spPr>
      <dgm:t>
        <a:bodyPr/>
        <a:lstStyle/>
        <a:p>
          <a:r>
            <a:rPr lang="en-GB" dirty="0"/>
            <a:t>2024</a:t>
          </a:r>
        </a:p>
      </dgm:t>
    </dgm:pt>
    <dgm:pt modelId="{31701E98-A8A2-A847-81B7-53CDC13FE2FC}" type="parTrans" cxnId="{43135195-1A2F-9F42-BEAE-1C05152669EE}">
      <dgm:prSet/>
      <dgm:spPr/>
      <dgm:t>
        <a:bodyPr/>
        <a:lstStyle/>
        <a:p>
          <a:endParaRPr lang="en-GB"/>
        </a:p>
      </dgm:t>
    </dgm:pt>
    <dgm:pt modelId="{43CB34AC-EC0F-A54A-B1B3-E0598CE26308}" type="sibTrans" cxnId="{43135195-1A2F-9F42-BEAE-1C05152669EE}">
      <dgm:prSet/>
      <dgm:spPr/>
      <dgm:t>
        <a:bodyPr/>
        <a:lstStyle/>
        <a:p>
          <a:endParaRPr lang="en-GB"/>
        </a:p>
      </dgm:t>
    </dgm:pt>
    <dgm:pt modelId="{81C33587-7483-4F40-8521-2F24E498CEE9}">
      <dgm:prSet phldrT="[Text]"/>
      <dgm:spPr>
        <a:solidFill>
          <a:srgbClr val="739FBC"/>
        </a:solidFill>
        <a:ln w="50800">
          <a:solidFill>
            <a:schemeClr val="bg1"/>
          </a:solidFill>
        </a:ln>
      </dgm:spPr>
      <dgm:t>
        <a:bodyPr/>
        <a:lstStyle/>
        <a:p>
          <a:r>
            <a:rPr lang="en-GB" dirty="0"/>
            <a:t>2025</a:t>
          </a:r>
        </a:p>
      </dgm:t>
    </dgm:pt>
    <dgm:pt modelId="{658E890D-993C-FD42-AD52-324883A99962}" type="parTrans" cxnId="{C87CAFCA-11A4-0E44-9321-3D1C65C04A28}">
      <dgm:prSet/>
      <dgm:spPr/>
      <dgm:t>
        <a:bodyPr/>
        <a:lstStyle/>
        <a:p>
          <a:endParaRPr lang="en-GB"/>
        </a:p>
      </dgm:t>
    </dgm:pt>
    <dgm:pt modelId="{1C41799A-52A9-B848-B4D3-964F7E2AF22D}" type="sibTrans" cxnId="{C87CAFCA-11A4-0E44-9321-3D1C65C04A28}">
      <dgm:prSet/>
      <dgm:spPr/>
      <dgm:t>
        <a:bodyPr/>
        <a:lstStyle/>
        <a:p>
          <a:endParaRPr lang="en-GB"/>
        </a:p>
      </dgm:t>
    </dgm:pt>
    <dgm:pt modelId="{23CFC1FA-3E8D-D642-B0A5-5BB1761D7F36}">
      <dgm:prSet/>
      <dgm:spPr>
        <a:solidFill>
          <a:srgbClr val="739FBC"/>
        </a:solidFill>
        <a:ln w="50800">
          <a:solidFill>
            <a:schemeClr val="bg1"/>
          </a:solidFill>
        </a:ln>
      </dgm:spPr>
      <dgm:t>
        <a:bodyPr/>
        <a:lstStyle/>
        <a:p>
          <a:r>
            <a:rPr lang="en-GB" dirty="0"/>
            <a:t>2026</a:t>
          </a:r>
        </a:p>
      </dgm:t>
    </dgm:pt>
    <dgm:pt modelId="{4817E5E7-3C0A-0C45-9380-C110BD57AE91}" type="parTrans" cxnId="{DDE9F547-567D-BF4B-8393-7A88865E0085}">
      <dgm:prSet/>
      <dgm:spPr/>
      <dgm:t>
        <a:bodyPr/>
        <a:lstStyle/>
        <a:p>
          <a:endParaRPr lang="en-GB"/>
        </a:p>
      </dgm:t>
    </dgm:pt>
    <dgm:pt modelId="{4D6B5A55-A575-1145-9C43-D3733516C26F}" type="sibTrans" cxnId="{DDE9F547-567D-BF4B-8393-7A88865E0085}">
      <dgm:prSet/>
      <dgm:spPr/>
      <dgm:t>
        <a:bodyPr/>
        <a:lstStyle/>
        <a:p>
          <a:endParaRPr lang="en-GB"/>
        </a:p>
      </dgm:t>
    </dgm:pt>
    <dgm:pt modelId="{B128318F-676F-A742-A5CA-FC9320A5DAD4}">
      <dgm:prSet/>
      <dgm:spPr>
        <a:solidFill>
          <a:srgbClr val="739FBC"/>
        </a:solidFill>
        <a:ln w="50800">
          <a:solidFill>
            <a:schemeClr val="bg1"/>
          </a:solidFill>
        </a:ln>
      </dgm:spPr>
      <dgm:t>
        <a:bodyPr/>
        <a:lstStyle/>
        <a:p>
          <a:r>
            <a:rPr lang="en-GB" dirty="0"/>
            <a:t>2023</a:t>
          </a:r>
        </a:p>
      </dgm:t>
    </dgm:pt>
    <dgm:pt modelId="{45B3F8F0-CFA9-7749-9F83-5C90CAC1FA60}" type="parTrans" cxnId="{8ACE237F-33EC-2049-8CCE-7B9B37FC92E7}">
      <dgm:prSet/>
      <dgm:spPr/>
      <dgm:t>
        <a:bodyPr/>
        <a:lstStyle/>
        <a:p>
          <a:endParaRPr lang="en-GB"/>
        </a:p>
      </dgm:t>
    </dgm:pt>
    <dgm:pt modelId="{2E650E36-A337-694F-B080-9CD02A78DC72}" type="sibTrans" cxnId="{8ACE237F-33EC-2049-8CCE-7B9B37FC92E7}">
      <dgm:prSet/>
      <dgm:spPr/>
      <dgm:t>
        <a:bodyPr/>
        <a:lstStyle/>
        <a:p>
          <a:endParaRPr lang="en-GB"/>
        </a:p>
      </dgm:t>
    </dgm:pt>
    <dgm:pt modelId="{817653EC-D23A-A741-B162-A04E3045769E}" type="pres">
      <dgm:prSet presAssocID="{675569B8-DFA4-DC4C-9B78-5D28A4823DB3}" presName="Name0" presStyleCnt="0">
        <dgm:presLayoutVars>
          <dgm:dir/>
          <dgm:animLvl val="lvl"/>
          <dgm:resizeHandles val="exact"/>
        </dgm:presLayoutVars>
      </dgm:prSet>
      <dgm:spPr/>
    </dgm:pt>
    <dgm:pt modelId="{73CD0CB6-8D98-5E4D-A7C1-968FA93D6735}" type="pres">
      <dgm:prSet presAssocID="{C222DF03-EF8C-5D43-A3B4-51EE4E58F239}" presName="parTxOnly" presStyleLbl="node1" presStyleIdx="0" presStyleCnt="5">
        <dgm:presLayoutVars>
          <dgm:chMax val="0"/>
          <dgm:chPref val="0"/>
          <dgm:bulletEnabled val="1"/>
        </dgm:presLayoutVars>
      </dgm:prSet>
      <dgm:spPr/>
    </dgm:pt>
    <dgm:pt modelId="{37C3E4CF-6BAE-DE4D-812B-64ADFA97A7DD}" type="pres">
      <dgm:prSet presAssocID="{2A05FECC-D09B-804E-B377-B962DCB10E0B}" presName="parTxOnlySpace" presStyleCnt="0"/>
      <dgm:spPr/>
    </dgm:pt>
    <dgm:pt modelId="{1C9048C5-0CBF-1944-BA5C-51028E4653F0}" type="pres">
      <dgm:prSet presAssocID="{B128318F-676F-A742-A5CA-FC9320A5DAD4}" presName="parTxOnly" presStyleLbl="node1" presStyleIdx="1" presStyleCnt="5">
        <dgm:presLayoutVars>
          <dgm:chMax val="0"/>
          <dgm:chPref val="0"/>
          <dgm:bulletEnabled val="1"/>
        </dgm:presLayoutVars>
      </dgm:prSet>
      <dgm:spPr/>
    </dgm:pt>
    <dgm:pt modelId="{64C7F1C1-0646-BA47-B201-54B9934445C7}" type="pres">
      <dgm:prSet presAssocID="{2E650E36-A337-694F-B080-9CD02A78DC72}" presName="parTxOnlySpace" presStyleCnt="0"/>
      <dgm:spPr/>
    </dgm:pt>
    <dgm:pt modelId="{DA5E5CAC-A5B2-C84C-B65C-1F799543FA45}" type="pres">
      <dgm:prSet presAssocID="{0814A997-F057-A443-894C-8620AD8E48A4}" presName="parTxOnly" presStyleLbl="node1" presStyleIdx="2" presStyleCnt="5">
        <dgm:presLayoutVars>
          <dgm:chMax val="0"/>
          <dgm:chPref val="0"/>
          <dgm:bulletEnabled val="1"/>
        </dgm:presLayoutVars>
      </dgm:prSet>
      <dgm:spPr/>
    </dgm:pt>
    <dgm:pt modelId="{434FF878-CB37-4C48-A591-BFE3ED511B25}" type="pres">
      <dgm:prSet presAssocID="{43CB34AC-EC0F-A54A-B1B3-E0598CE26308}" presName="parTxOnlySpace" presStyleCnt="0"/>
      <dgm:spPr/>
    </dgm:pt>
    <dgm:pt modelId="{9D7F7E79-4BA1-7747-B177-704ED3C8FF1E}" type="pres">
      <dgm:prSet presAssocID="{81C33587-7483-4F40-8521-2F24E498CEE9}" presName="parTxOnly" presStyleLbl="node1" presStyleIdx="3" presStyleCnt="5">
        <dgm:presLayoutVars>
          <dgm:chMax val="0"/>
          <dgm:chPref val="0"/>
          <dgm:bulletEnabled val="1"/>
        </dgm:presLayoutVars>
      </dgm:prSet>
      <dgm:spPr/>
    </dgm:pt>
    <dgm:pt modelId="{41B655C0-572D-5F4E-94D4-3643C574A354}" type="pres">
      <dgm:prSet presAssocID="{1C41799A-52A9-B848-B4D3-964F7E2AF22D}" presName="parTxOnlySpace" presStyleCnt="0"/>
      <dgm:spPr/>
    </dgm:pt>
    <dgm:pt modelId="{6C794C70-1E19-D042-AEDA-D30DCF73C422}" type="pres">
      <dgm:prSet presAssocID="{23CFC1FA-3E8D-D642-B0A5-5BB1761D7F36}" presName="parTxOnly" presStyleLbl="node1" presStyleIdx="4" presStyleCnt="5">
        <dgm:presLayoutVars>
          <dgm:chMax val="0"/>
          <dgm:chPref val="0"/>
          <dgm:bulletEnabled val="1"/>
        </dgm:presLayoutVars>
      </dgm:prSet>
      <dgm:spPr/>
    </dgm:pt>
  </dgm:ptLst>
  <dgm:cxnLst>
    <dgm:cxn modelId="{1113AF23-1761-F343-BA21-6E22DFD0646D}" type="presOf" srcId="{675569B8-DFA4-DC4C-9B78-5D28A4823DB3}" destId="{817653EC-D23A-A741-B162-A04E3045769E}" srcOrd="0" destOrd="0" presId="urn:microsoft.com/office/officeart/2005/8/layout/chevron1"/>
    <dgm:cxn modelId="{8016C630-B2BF-8B44-B226-36D4C5AF14DD}" type="presOf" srcId="{0814A997-F057-A443-894C-8620AD8E48A4}" destId="{DA5E5CAC-A5B2-C84C-B65C-1F799543FA45}" srcOrd="0" destOrd="0" presId="urn:microsoft.com/office/officeart/2005/8/layout/chevron1"/>
    <dgm:cxn modelId="{80B9AB45-3A1F-104A-8169-5710D260F9FC}" srcId="{675569B8-DFA4-DC4C-9B78-5D28A4823DB3}" destId="{C222DF03-EF8C-5D43-A3B4-51EE4E58F239}" srcOrd="0" destOrd="0" parTransId="{514729FD-6D16-9142-845A-F51545197EF6}" sibTransId="{2A05FECC-D09B-804E-B377-B962DCB10E0B}"/>
    <dgm:cxn modelId="{DDE9F547-567D-BF4B-8393-7A88865E0085}" srcId="{675569B8-DFA4-DC4C-9B78-5D28A4823DB3}" destId="{23CFC1FA-3E8D-D642-B0A5-5BB1761D7F36}" srcOrd="4" destOrd="0" parTransId="{4817E5E7-3C0A-0C45-9380-C110BD57AE91}" sibTransId="{4D6B5A55-A575-1145-9C43-D3733516C26F}"/>
    <dgm:cxn modelId="{C9BDDE4D-D640-7448-9E94-3069C5CE876E}" type="presOf" srcId="{81C33587-7483-4F40-8521-2F24E498CEE9}" destId="{9D7F7E79-4BA1-7747-B177-704ED3C8FF1E}" srcOrd="0" destOrd="0" presId="urn:microsoft.com/office/officeart/2005/8/layout/chevron1"/>
    <dgm:cxn modelId="{34C34972-BAF8-A147-B5A1-E6A01B978258}" type="presOf" srcId="{B128318F-676F-A742-A5CA-FC9320A5DAD4}" destId="{1C9048C5-0CBF-1944-BA5C-51028E4653F0}" srcOrd="0" destOrd="0" presId="urn:microsoft.com/office/officeart/2005/8/layout/chevron1"/>
    <dgm:cxn modelId="{E2E0A775-2646-1741-88A3-DFB67855FB63}" type="presOf" srcId="{23CFC1FA-3E8D-D642-B0A5-5BB1761D7F36}" destId="{6C794C70-1E19-D042-AEDA-D30DCF73C422}" srcOrd="0" destOrd="0" presId="urn:microsoft.com/office/officeart/2005/8/layout/chevron1"/>
    <dgm:cxn modelId="{8ACE237F-33EC-2049-8CCE-7B9B37FC92E7}" srcId="{675569B8-DFA4-DC4C-9B78-5D28A4823DB3}" destId="{B128318F-676F-A742-A5CA-FC9320A5DAD4}" srcOrd="1" destOrd="0" parTransId="{45B3F8F0-CFA9-7749-9F83-5C90CAC1FA60}" sibTransId="{2E650E36-A337-694F-B080-9CD02A78DC72}"/>
    <dgm:cxn modelId="{43135195-1A2F-9F42-BEAE-1C05152669EE}" srcId="{675569B8-DFA4-DC4C-9B78-5D28A4823DB3}" destId="{0814A997-F057-A443-894C-8620AD8E48A4}" srcOrd="2" destOrd="0" parTransId="{31701E98-A8A2-A847-81B7-53CDC13FE2FC}" sibTransId="{43CB34AC-EC0F-A54A-B1B3-E0598CE26308}"/>
    <dgm:cxn modelId="{13E105C5-93F1-6A48-B749-C408566FCD3D}" type="presOf" srcId="{C222DF03-EF8C-5D43-A3B4-51EE4E58F239}" destId="{73CD0CB6-8D98-5E4D-A7C1-968FA93D6735}" srcOrd="0" destOrd="0" presId="urn:microsoft.com/office/officeart/2005/8/layout/chevron1"/>
    <dgm:cxn modelId="{C87CAFCA-11A4-0E44-9321-3D1C65C04A28}" srcId="{675569B8-DFA4-DC4C-9B78-5D28A4823DB3}" destId="{81C33587-7483-4F40-8521-2F24E498CEE9}" srcOrd="3" destOrd="0" parTransId="{658E890D-993C-FD42-AD52-324883A99962}" sibTransId="{1C41799A-52A9-B848-B4D3-964F7E2AF22D}"/>
    <dgm:cxn modelId="{16B9C85B-F106-094F-8BF5-63BF4EA15730}" type="presParOf" srcId="{817653EC-D23A-A741-B162-A04E3045769E}" destId="{73CD0CB6-8D98-5E4D-A7C1-968FA93D6735}" srcOrd="0" destOrd="0" presId="urn:microsoft.com/office/officeart/2005/8/layout/chevron1"/>
    <dgm:cxn modelId="{AD6B72CE-64D8-C840-81C9-6A1E3C433DCA}" type="presParOf" srcId="{817653EC-D23A-A741-B162-A04E3045769E}" destId="{37C3E4CF-6BAE-DE4D-812B-64ADFA97A7DD}" srcOrd="1" destOrd="0" presId="urn:microsoft.com/office/officeart/2005/8/layout/chevron1"/>
    <dgm:cxn modelId="{2145DDC8-A0AB-414F-9508-0655A1364498}" type="presParOf" srcId="{817653EC-D23A-A741-B162-A04E3045769E}" destId="{1C9048C5-0CBF-1944-BA5C-51028E4653F0}" srcOrd="2" destOrd="0" presId="urn:microsoft.com/office/officeart/2005/8/layout/chevron1"/>
    <dgm:cxn modelId="{E98466C8-927A-534C-BF1A-9D423BE7CFE0}" type="presParOf" srcId="{817653EC-D23A-A741-B162-A04E3045769E}" destId="{64C7F1C1-0646-BA47-B201-54B9934445C7}" srcOrd="3" destOrd="0" presId="urn:microsoft.com/office/officeart/2005/8/layout/chevron1"/>
    <dgm:cxn modelId="{DAE262F5-D919-6540-BDD7-23032748EFE5}" type="presParOf" srcId="{817653EC-D23A-A741-B162-A04E3045769E}" destId="{DA5E5CAC-A5B2-C84C-B65C-1F799543FA45}" srcOrd="4" destOrd="0" presId="urn:microsoft.com/office/officeart/2005/8/layout/chevron1"/>
    <dgm:cxn modelId="{76D8E4B9-AEAE-E043-9F3F-0BC1195044BC}" type="presParOf" srcId="{817653EC-D23A-A741-B162-A04E3045769E}" destId="{434FF878-CB37-4C48-A591-BFE3ED511B25}" srcOrd="5" destOrd="0" presId="urn:microsoft.com/office/officeart/2005/8/layout/chevron1"/>
    <dgm:cxn modelId="{04BD0740-C8E3-2345-A8F9-6057E7F481E2}" type="presParOf" srcId="{817653EC-D23A-A741-B162-A04E3045769E}" destId="{9D7F7E79-4BA1-7747-B177-704ED3C8FF1E}" srcOrd="6" destOrd="0" presId="urn:microsoft.com/office/officeart/2005/8/layout/chevron1"/>
    <dgm:cxn modelId="{B2845188-A174-A548-8969-E693C599FDB8}" type="presParOf" srcId="{817653EC-D23A-A741-B162-A04E3045769E}" destId="{41B655C0-572D-5F4E-94D4-3643C574A354}" srcOrd="7" destOrd="0" presId="urn:microsoft.com/office/officeart/2005/8/layout/chevron1"/>
    <dgm:cxn modelId="{28B3A3A0-B6F7-984F-A10E-4529496E66E8}" type="presParOf" srcId="{817653EC-D23A-A741-B162-A04E3045769E}" destId="{6C794C70-1E19-D042-AEDA-D30DCF73C422}" srcOrd="8" destOrd="0" presId="urn:microsoft.com/office/officeart/2005/8/layout/chevron1"/>
  </dgm:cxnLst>
  <dgm:bg>
    <a:noFill/>
    <a:effectLst>
      <a:outerShdw blurRad="50800" dist="50800" dir="5400000" algn="ctr" rotWithShape="0">
        <a:srgbClr val="000000"/>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715A5-99BC-4F4B-A52A-D57167C298E2}">
      <dsp:nvSpPr>
        <dsp:cNvPr id="0" name=""/>
        <dsp:cNvSpPr/>
      </dsp:nvSpPr>
      <dsp:spPr>
        <a:xfrm>
          <a:off x="0" y="1286074"/>
          <a:ext cx="7733279" cy="0"/>
        </a:xfrm>
        <a:prstGeom prst="line">
          <a:avLst/>
        </a:prstGeom>
        <a:solidFill>
          <a:schemeClr val="lt1">
            <a:alpha val="90000"/>
            <a:hueOff val="0"/>
            <a:satOff val="0"/>
            <a:lumOff val="0"/>
            <a:alphaOff val="0"/>
          </a:schemeClr>
        </a:solidFill>
        <a:ln w="44450" cap="flat" cmpd="sng" algn="ctr">
          <a:solidFill>
            <a:srgbClr val="0A74B2"/>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4396534E-ED19-0B46-A1E7-2DC7F33DB10C}">
      <dsp:nvSpPr>
        <dsp:cNvPr id="0" name=""/>
        <dsp:cNvSpPr/>
      </dsp:nvSpPr>
      <dsp:spPr>
        <a:xfrm rot="8100000">
          <a:off x="40528" y="296389"/>
          <a:ext cx="189153" cy="189153"/>
        </a:xfrm>
        <a:prstGeom prst="teardrop">
          <a:avLst>
            <a:gd name="adj" fmla="val 115000"/>
          </a:avLst>
        </a:prstGeom>
        <a:solidFill>
          <a:srgbClr val="0A74B2"/>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595181-E203-7348-8CD2-CB3EC086A5A0}">
      <dsp:nvSpPr>
        <dsp:cNvPr id="0" name=""/>
        <dsp:cNvSpPr/>
      </dsp:nvSpPr>
      <dsp:spPr>
        <a:xfrm>
          <a:off x="61541" y="317403"/>
          <a:ext cx="147126" cy="14712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A1B7AB4-C931-9C4F-992E-8C2A4BC90DC1}">
      <dsp:nvSpPr>
        <dsp:cNvPr id="0" name=""/>
        <dsp:cNvSpPr/>
      </dsp:nvSpPr>
      <dsp:spPr>
        <a:xfrm>
          <a:off x="268856" y="524718"/>
          <a:ext cx="2571353" cy="76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Nunito" pitchFamily="2" charset="77"/>
            </a:rPr>
            <a:t>ICARP I </a:t>
          </a:r>
          <a:r>
            <a:rPr lang="en-US" sz="1200" kern="1200" dirty="0">
              <a:latin typeface="Nunito" pitchFamily="2" charset="77"/>
            </a:rPr>
            <a:t>- Hanover NH (USA)</a:t>
          </a:r>
        </a:p>
      </dsp:txBody>
      <dsp:txXfrm>
        <a:off x="268856" y="524718"/>
        <a:ext cx="2571353" cy="761356"/>
      </dsp:txXfrm>
    </dsp:sp>
    <dsp:sp modelId="{715B5A95-40CF-C94B-8495-D49F707ED419}">
      <dsp:nvSpPr>
        <dsp:cNvPr id="0" name=""/>
        <dsp:cNvSpPr/>
      </dsp:nvSpPr>
      <dsp:spPr>
        <a:xfrm>
          <a:off x="268856" y="257214"/>
          <a:ext cx="2571353" cy="26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dirty="0">
              <a:latin typeface="Nunito" pitchFamily="2" charset="77"/>
            </a:rPr>
            <a:t>1995</a:t>
          </a:r>
        </a:p>
      </dsp:txBody>
      <dsp:txXfrm>
        <a:off x="268856" y="257214"/>
        <a:ext cx="2571353" cy="267503"/>
      </dsp:txXfrm>
    </dsp:sp>
    <dsp:sp modelId="{0D2332BF-0590-A24A-83BC-87E96233BD76}">
      <dsp:nvSpPr>
        <dsp:cNvPr id="0" name=""/>
        <dsp:cNvSpPr/>
      </dsp:nvSpPr>
      <dsp:spPr>
        <a:xfrm>
          <a:off x="135105" y="524718"/>
          <a:ext cx="0" cy="761356"/>
        </a:xfrm>
        <a:prstGeom prst="line">
          <a:avLst/>
        </a:prstGeom>
        <a:noFill/>
        <a:ln w="12700" cap="flat" cmpd="sng" algn="ctr">
          <a:solidFill>
            <a:srgbClr val="0A74B2"/>
          </a:solidFill>
          <a:prstDash val="dash"/>
          <a:miter lim="800000"/>
        </a:ln>
        <a:effectLst/>
      </dsp:spPr>
      <dsp:style>
        <a:lnRef idx="1">
          <a:scrgbClr r="0" g="0" b="0"/>
        </a:lnRef>
        <a:fillRef idx="0">
          <a:scrgbClr r="0" g="0" b="0"/>
        </a:fillRef>
        <a:effectRef idx="0">
          <a:scrgbClr r="0" g="0" b="0"/>
        </a:effectRef>
        <a:fontRef idx="minor"/>
      </dsp:style>
    </dsp:sp>
    <dsp:sp modelId="{C841CC2F-90C2-5548-AA2B-018C44EEB698}">
      <dsp:nvSpPr>
        <dsp:cNvPr id="0" name=""/>
        <dsp:cNvSpPr/>
      </dsp:nvSpPr>
      <dsp:spPr>
        <a:xfrm>
          <a:off x="110614" y="1261999"/>
          <a:ext cx="48150" cy="4815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156F3-9151-F04E-8702-0BCBA714CC16}">
      <dsp:nvSpPr>
        <dsp:cNvPr id="0" name=""/>
        <dsp:cNvSpPr/>
      </dsp:nvSpPr>
      <dsp:spPr>
        <a:xfrm rot="18900000">
          <a:off x="1584713" y="2086605"/>
          <a:ext cx="189153" cy="189153"/>
        </a:xfrm>
        <a:prstGeom prst="teardrop">
          <a:avLst>
            <a:gd name="adj" fmla="val 115000"/>
          </a:avLst>
        </a:prstGeom>
        <a:solidFill>
          <a:srgbClr val="0A74B2"/>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3407D3-B013-1647-8D05-B3751CB4BC0A}">
      <dsp:nvSpPr>
        <dsp:cNvPr id="0" name=""/>
        <dsp:cNvSpPr/>
      </dsp:nvSpPr>
      <dsp:spPr>
        <a:xfrm>
          <a:off x="1605727" y="2107618"/>
          <a:ext cx="147126" cy="14712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AB37229-4700-DD48-B9FE-018F2D0D87AC}">
      <dsp:nvSpPr>
        <dsp:cNvPr id="0" name=""/>
        <dsp:cNvSpPr/>
      </dsp:nvSpPr>
      <dsp:spPr>
        <a:xfrm>
          <a:off x="1813042" y="1286074"/>
          <a:ext cx="2571353" cy="76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1" kern="1200" dirty="0">
              <a:latin typeface="Nunito" pitchFamily="2" charset="77"/>
            </a:rPr>
            <a:t>ICARP II </a:t>
          </a:r>
          <a:r>
            <a:rPr lang="en-US" sz="1200" kern="1200" dirty="0">
              <a:latin typeface="Nunito" pitchFamily="2" charset="77"/>
            </a:rPr>
            <a:t>- Copenhagen (Denmark)</a:t>
          </a:r>
        </a:p>
      </dsp:txBody>
      <dsp:txXfrm>
        <a:off x="1813042" y="1286074"/>
        <a:ext cx="2571353" cy="761356"/>
      </dsp:txXfrm>
    </dsp:sp>
    <dsp:sp modelId="{5B7C6198-DCA2-E84E-8242-3283B1485E3C}">
      <dsp:nvSpPr>
        <dsp:cNvPr id="0" name=""/>
        <dsp:cNvSpPr/>
      </dsp:nvSpPr>
      <dsp:spPr>
        <a:xfrm>
          <a:off x="1813042" y="2047430"/>
          <a:ext cx="2571353" cy="26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Nunito" pitchFamily="2" charset="77"/>
            </a:rPr>
            <a:t>2005</a:t>
          </a:r>
        </a:p>
      </dsp:txBody>
      <dsp:txXfrm>
        <a:off x="1813042" y="2047430"/>
        <a:ext cx="2571353" cy="267503"/>
      </dsp:txXfrm>
    </dsp:sp>
    <dsp:sp modelId="{2E386384-8C08-E24A-B2FB-22A734612DE3}">
      <dsp:nvSpPr>
        <dsp:cNvPr id="0" name=""/>
        <dsp:cNvSpPr/>
      </dsp:nvSpPr>
      <dsp:spPr>
        <a:xfrm>
          <a:off x="1679290" y="1286074"/>
          <a:ext cx="0" cy="761356"/>
        </a:xfrm>
        <a:prstGeom prst="line">
          <a:avLst/>
        </a:prstGeom>
        <a:noFill/>
        <a:ln w="12700" cap="flat" cmpd="sng" algn="ctr">
          <a:solidFill>
            <a:srgbClr val="0A74B2"/>
          </a:solidFill>
          <a:prstDash val="dash"/>
          <a:miter lim="800000"/>
        </a:ln>
        <a:effectLst/>
      </dsp:spPr>
      <dsp:style>
        <a:lnRef idx="1">
          <a:scrgbClr r="0" g="0" b="0"/>
        </a:lnRef>
        <a:fillRef idx="0">
          <a:scrgbClr r="0" g="0" b="0"/>
        </a:fillRef>
        <a:effectRef idx="0">
          <a:scrgbClr r="0" g="0" b="0"/>
        </a:effectRef>
        <a:fontRef idx="minor"/>
      </dsp:style>
    </dsp:sp>
    <dsp:sp modelId="{8E7CBBDC-B5E2-7C45-983A-62B213FFEE57}">
      <dsp:nvSpPr>
        <dsp:cNvPr id="0" name=""/>
        <dsp:cNvSpPr/>
      </dsp:nvSpPr>
      <dsp:spPr>
        <a:xfrm>
          <a:off x="1654800" y="1261999"/>
          <a:ext cx="48150" cy="4815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1834FB-3B08-634E-A9B2-F65243323B58}">
      <dsp:nvSpPr>
        <dsp:cNvPr id="0" name=""/>
        <dsp:cNvSpPr/>
      </dsp:nvSpPr>
      <dsp:spPr>
        <a:xfrm rot="8100000">
          <a:off x="3128899" y="296389"/>
          <a:ext cx="189153" cy="189153"/>
        </a:xfrm>
        <a:prstGeom prst="teardrop">
          <a:avLst>
            <a:gd name="adj" fmla="val 115000"/>
          </a:avLst>
        </a:prstGeom>
        <a:solidFill>
          <a:srgbClr val="0A74B2"/>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BA4611-738B-EC45-8462-C24E90CFCC3A}">
      <dsp:nvSpPr>
        <dsp:cNvPr id="0" name=""/>
        <dsp:cNvSpPr/>
      </dsp:nvSpPr>
      <dsp:spPr>
        <a:xfrm>
          <a:off x="3149912" y="317403"/>
          <a:ext cx="147126" cy="14712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CF2F15C-52FE-F145-88CC-A822A5E8787A}">
      <dsp:nvSpPr>
        <dsp:cNvPr id="0" name=""/>
        <dsp:cNvSpPr/>
      </dsp:nvSpPr>
      <dsp:spPr>
        <a:xfrm>
          <a:off x="3357227" y="524718"/>
          <a:ext cx="2571353" cy="76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b="1" kern="1200" dirty="0">
              <a:latin typeface="Nunito" pitchFamily="2" charset="77"/>
            </a:rPr>
            <a:t>ICARP III </a:t>
          </a:r>
          <a:r>
            <a:rPr lang="en-US" sz="1200" kern="1200" dirty="0">
              <a:latin typeface="Nunito" pitchFamily="2" charset="77"/>
            </a:rPr>
            <a:t>- Toyama (Japan)</a:t>
          </a:r>
        </a:p>
      </dsp:txBody>
      <dsp:txXfrm>
        <a:off x="3357227" y="524718"/>
        <a:ext cx="2571353" cy="761356"/>
      </dsp:txXfrm>
    </dsp:sp>
    <dsp:sp modelId="{FC67937A-42E1-9249-9B28-C42FD9AD8E4C}">
      <dsp:nvSpPr>
        <dsp:cNvPr id="0" name=""/>
        <dsp:cNvSpPr/>
      </dsp:nvSpPr>
      <dsp:spPr>
        <a:xfrm>
          <a:off x="3357227" y="257214"/>
          <a:ext cx="2571353" cy="26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Nunito" pitchFamily="2" charset="77"/>
            </a:rPr>
            <a:t>2015</a:t>
          </a:r>
        </a:p>
      </dsp:txBody>
      <dsp:txXfrm>
        <a:off x="3357227" y="257214"/>
        <a:ext cx="2571353" cy="267503"/>
      </dsp:txXfrm>
    </dsp:sp>
    <dsp:sp modelId="{DE825094-E083-AA4B-8717-75853DBDF115}">
      <dsp:nvSpPr>
        <dsp:cNvPr id="0" name=""/>
        <dsp:cNvSpPr/>
      </dsp:nvSpPr>
      <dsp:spPr>
        <a:xfrm>
          <a:off x="3223476" y="524718"/>
          <a:ext cx="0" cy="761356"/>
        </a:xfrm>
        <a:prstGeom prst="line">
          <a:avLst/>
        </a:prstGeom>
        <a:noFill/>
        <a:ln w="12700" cap="flat" cmpd="sng" algn="ctr">
          <a:solidFill>
            <a:srgbClr val="0A74B2"/>
          </a:solidFill>
          <a:prstDash val="dash"/>
          <a:miter lim="800000"/>
        </a:ln>
        <a:effectLst/>
      </dsp:spPr>
      <dsp:style>
        <a:lnRef idx="1">
          <a:scrgbClr r="0" g="0" b="0"/>
        </a:lnRef>
        <a:fillRef idx="0">
          <a:scrgbClr r="0" g="0" b="0"/>
        </a:fillRef>
        <a:effectRef idx="0">
          <a:scrgbClr r="0" g="0" b="0"/>
        </a:effectRef>
        <a:fontRef idx="minor"/>
      </dsp:style>
    </dsp:sp>
    <dsp:sp modelId="{C9FC1A58-8F10-5746-8605-F11B75E0D00B}">
      <dsp:nvSpPr>
        <dsp:cNvPr id="0" name=""/>
        <dsp:cNvSpPr/>
      </dsp:nvSpPr>
      <dsp:spPr>
        <a:xfrm>
          <a:off x="3198985" y="1261999"/>
          <a:ext cx="48150" cy="4815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9B87E2-5A58-5143-AEA1-203D257A64B6}">
      <dsp:nvSpPr>
        <dsp:cNvPr id="0" name=""/>
        <dsp:cNvSpPr/>
      </dsp:nvSpPr>
      <dsp:spPr>
        <a:xfrm rot="18900000">
          <a:off x="4673084" y="2086605"/>
          <a:ext cx="189153" cy="189153"/>
        </a:xfrm>
        <a:prstGeom prst="teardrop">
          <a:avLst>
            <a:gd name="adj" fmla="val 115000"/>
          </a:avLst>
        </a:prstGeom>
        <a:solidFill>
          <a:srgbClr val="0A74B2"/>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80149-5FC7-654E-AC0E-24C34E1694AE}">
      <dsp:nvSpPr>
        <dsp:cNvPr id="0" name=""/>
        <dsp:cNvSpPr/>
      </dsp:nvSpPr>
      <dsp:spPr>
        <a:xfrm>
          <a:off x="4694098" y="2107618"/>
          <a:ext cx="147126" cy="14712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CF93731-4941-964C-8252-775715E07921}">
      <dsp:nvSpPr>
        <dsp:cNvPr id="0" name=""/>
        <dsp:cNvSpPr/>
      </dsp:nvSpPr>
      <dsp:spPr>
        <a:xfrm>
          <a:off x="4901413" y="1286074"/>
          <a:ext cx="2571353" cy="7613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1" kern="1200" dirty="0">
              <a:latin typeface="Nunito" pitchFamily="2" charset="77"/>
            </a:rPr>
            <a:t>ICARP IV </a:t>
          </a:r>
          <a:r>
            <a:rPr lang="en-US" sz="1200" kern="1200" dirty="0">
              <a:latin typeface="Nunito" pitchFamily="2" charset="77"/>
            </a:rPr>
            <a:t>– Boulder CO (USA)</a:t>
          </a:r>
        </a:p>
      </dsp:txBody>
      <dsp:txXfrm>
        <a:off x="4901413" y="1286074"/>
        <a:ext cx="2571353" cy="761356"/>
      </dsp:txXfrm>
    </dsp:sp>
    <dsp:sp modelId="{84049E36-B53B-2C4E-AFB7-1AEAB0682DA8}">
      <dsp:nvSpPr>
        <dsp:cNvPr id="0" name=""/>
        <dsp:cNvSpPr/>
      </dsp:nvSpPr>
      <dsp:spPr>
        <a:xfrm>
          <a:off x="4901413" y="2047430"/>
          <a:ext cx="2571353" cy="26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Nunito" pitchFamily="2" charset="77"/>
            </a:rPr>
            <a:t>2025</a:t>
          </a:r>
        </a:p>
      </dsp:txBody>
      <dsp:txXfrm>
        <a:off x="4901413" y="2047430"/>
        <a:ext cx="2571353" cy="267503"/>
      </dsp:txXfrm>
    </dsp:sp>
    <dsp:sp modelId="{09EC2DD2-8207-034B-8087-2908CE005386}">
      <dsp:nvSpPr>
        <dsp:cNvPr id="0" name=""/>
        <dsp:cNvSpPr/>
      </dsp:nvSpPr>
      <dsp:spPr>
        <a:xfrm>
          <a:off x="4767661" y="1286074"/>
          <a:ext cx="0" cy="761356"/>
        </a:xfrm>
        <a:prstGeom prst="line">
          <a:avLst/>
        </a:prstGeom>
        <a:noFill/>
        <a:ln w="12700" cap="flat" cmpd="sng" algn="ctr">
          <a:solidFill>
            <a:srgbClr val="0A74B2"/>
          </a:solidFill>
          <a:prstDash val="dash"/>
          <a:miter lim="800000"/>
        </a:ln>
        <a:effectLst/>
      </dsp:spPr>
      <dsp:style>
        <a:lnRef idx="1">
          <a:scrgbClr r="0" g="0" b="0"/>
        </a:lnRef>
        <a:fillRef idx="0">
          <a:scrgbClr r="0" g="0" b="0"/>
        </a:fillRef>
        <a:effectRef idx="0">
          <a:scrgbClr r="0" g="0" b="0"/>
        </a:effectRef>
        <a:fontRef idx="minor"/>
      </dsp:style>
    </dsp:sp>
    <dsp:sp modelId="{31E9F4D0-A111-D54B-8763-4FC5D6355105}">
      <dsp:nvSpPr>
        <dsp:cNvPr id="0" name=""/>
        <dsp:cNvSpPr/>
      </dsp:nvSpPr>
      <dsp:spPr>
        <a:xfrm>
          <a:off x="4743171" y="1261999"/>
          <a:ext cx="48150" cy="48150"/>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A8602-210D-AE48-90BD-28B7EA7B84A5}">
      <dsp:nvSpPr>
        <dsp:cNvPr id="0" name=""/>
        <dsp:cNvSpPr/>
      </dsp:nvSpPr>
      <dsp:spPr>
        <a:xfrm>
          <a:off x="0" y="1914578"/>
          <a:ext cx="4800598"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99DB31-BEBF-924B-851C-960B833E0DDD}">
      <dsp:nvSpPr>
        <dsp:cNvPr id="0" name=""/>
        <dsp:cNvSpPr/>
      </dsp:nvSpPr>
      <dsp:spPr>
        <a:xfrm>
          <a:off x="288035" y="1187038"/>
          <a:ext cx="4224526" cy="459498"/>
        </a:xfrm>
        <a:prstGeom prst="roundRect">
          <a:avLst/>
        </a:prstGeom>
        <a:solidFill>
          <a:srgbClr val="0A74B2"/>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latin typeface="Nunito" pitchFamily="2" charset="77"/>
            </a:rPr>
            <a:t>Oct. 2024</a:t>
          </a:r>
        </a:p>
      </dsp:txBody>
      <dsp:txXfrm>
        <a:off x="310466" y="1209469"/>
        <a:ext cx="4179664" cy="414636"/>
      </dsp:txXfrm>
    </dsp:sp>
    <dsp:sp modelId="{DDEEC866-4AD1-684F-8E02-39F8121B32E2}">
      <dsp:nvSpPr>
        <dsp:cNvPr id="0" name=""/>
        <dsp:cNvSpPr/>
      </dsp:nvSpPr>
      <dsp:spPr>
        <a:xfrm>
          <a:off x="288035" y="449219"/>
          <a:ext cx="4224526" cy="737818"/>
        </a:xfrm>
        <a:prstGeom prst="round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Nunito" pitchFamily="2" charset="77"/>
            </a:rPr>
            <a:t>ICARP IV Planning Retreat </a:t>
          </a:r>
          <a:r>
            <a:rPr lang="en-US" sz="1300" kern="1200" dirty="0">
              <a:latin typeface="Nunito" pitchFamily="2" charset="77"/>
            </a:rPr>
            <a:t>in </a:t>
          </a:r>
          <a:r>
            <a:rPr lang="en-US" sz="1300" kern="1200" dirty="0" err="1">
              <a:latin typeface="Nunito" pitchFamily="2" charset="77"/>
            </a:rPr>
            <a:t>Akureyri</a:t>
          </a:r>
          <a:r>
            <a:rPr lang="en-US" sz="1300" kern="1200" dirty="0">
              <a:latin typeface="Nunito" pitchFamily="2" charset="77"/>
            </a:rPr>
            <a:t>, Iceland from 21 – 24 October 2024</a:t>
          </a:r>
        </a:p>
      </dsp:txBody>
      <dsp:txXfrm>
        <a:off x="324052" y="485236"/>
        <a:ext cx="4152492" cy="665784"/>
      </dsp:txXfrm>
    </dsp:sp>
    <dsp:sp modelId="{1DB891AD-9A3B-0648-8F33-441E860D5372}">
      <dsp:nvSpPr>
        <dsp:cNvPr id="0" name=""/>
        <dsp:cNvSpPr/>
      </dsp:nvSpPr>
      <dsp:spPr>
        <a:xfrm>
          <a:off x="2400299" y="1646537"/>
          <a:ext cx="0" cy="268040"/>
        </a:xfrm>
        <a:prstGeom prst="line">
          <a:avLst/>
        </a:pr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2C662D-083C-9146-AAB8-ADC434359757}">
      <dsp:nvSpPr>
        <dsp:cNvPr id="0" name=""/>
        <dsp:cNvSpPr/>
      </dsp:nvSpPr>
      <dsp:spPr>
        <a:xfrm rot="2700000">
          <a:off x="2370515" y="1884794"/>
          <a:ext cx="59567" cy="59567"/>
        </a:xfrm>
        <a:prstGeom prst="rect">
          <a:avLst/>
        </a:prstGeom>
        <a:solidFill>
          <a:schemeClr val="accent2">
            <a:hueOff val="28360"/>
            <a:satOff val="3260"/>
            <a:lumOff val="-259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A8602-210D-AE48-90BD-28B7EA7B84A5}">
      <dsp:nvSpPr>
        <dsp:cNvPr id="0" name=""/>
        <dsp:cNvSpPr/>
      </dsp:nvSpPr>
      <dsp:spPr>
        <a:xfrm>
          <a:off x="0" y="1914578"/>
          <a:ext cx="463296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8585AA-ED7E-384D-AA50-B4147FDB97B6}">
      <dsp:nvSpPr>
        <dsp:cNvPr id="0" name=""/>
        <dsp:cNvSpPr/>
      </dsp:nvSpPr>
      <dsp:spPr>
        <a:xfrm>
          <a:off x="277977" y="1187038"/>
          <a:ext cx="4077004" cy="459498"/>
        </a:xfrm>
        <a:prstGeom prst="roundRect">
          <a:avLst/>
        </a:prstGeom>
        <a:solidFill>
          <a:srgbClr val="0A74B2"/>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latin typeface="Nunito" pitchFamily="2" charset="77"/>
            </a:rPr>
            <a:t>Mar. 2025</a:t>
          </a:r>
        </a:p>
      </dsp:txBody>
      <dsp:txXfrm>
        <a:off x="300408" y="1209469"/>
        <a:ext cx="4032142" cy="414636"/>
      </dsp:txXfrm>
    </dsp:sp>
    <dsp:sp modelId="{E2AC1716-C0F5-6E42-9E38-F361CF66C8B7}">
      <dsp:nvSpPr>
        <dsp:cNvPr id="0" name=""/>
        <dsp:cNvSpPr/>
      </dsp:nvSpPr>
      <dsp:spPr>
        <a:xfrm>
          <a:off x="277977" y="232214"/>
          <a:ext cx="4077004" cy="954823"/>
        </a:xfrm>
        <a:prstGeom prst="round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Nunito" pitchFamily="2" charset="77"/>
            </a:rPr>
            <a:t>ICARP IV Summit / ASSW 2025</a:t>
          </a:r>
          <a:r>
            <a:rPr lang="en-US" sz="1200" kern="1200" dirty="0">
              <a:latin typeface="Nunito" pitchFamily="2" charset="77"/>
            </a:rPr>
            <a:t> in Boulder, Colorado, USA from 20 – 28 March 2025</a:t>
          </a:r>
        </a:p>
        <a:p>
          <a:pPr marL="0" lvl="0" indent="0" algn="l" defTabSz="533400">
            <a:lnSpc>
              <a:spcPct val="90000"/>
            </a:lnSpc>
            <a:spcBef>
              <a:spcPct val="0"/>
            </a:spcBef>
            <a:spcAft>
              <a:spcPct val="35000"/>
            </a:spcAft>
            <a:buNone/>
          </a:pPr>
          <a:r>
            <a:rPr lang="en-US" sz="1100" b="1" i="1" kern="1200" dirty="0">
              <a:latin typeface="Nunito" pitchFamily="2" charset="77"/>
            </a:rPr>
            <a:t>Presentation of the draft RPT results for consultation!</a:t>
          </a:r>
        </a:p>
      </dsp:txBody>
      <dsp:txXfrm>
        <a:off x="324588" y="278825"/>
        <a:ext cx="3983782" cy="861601"/>
      </dsp:txXfrm>
    </dsp:sp>
    <dsp:sp modelId="{232FADDB-A6AA-5742-8E00-8CC720CD3C3E}">
      <dsp:nvSpPr>
        <dsp:cNvPr id="0" name=""/>
        <dsp:cNvSpPr/>
      </dsp:nvSpPr>
      <dsp:spPr>
        <a:xfrm>
          <a:off x="2316480" y="1646537"/>
          <a:ext cx="0" cy="268040"/>
        </a:xfrm>
        <a:prstGeom prst="line">
          <a:avLst/>
        </a:pr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B56EDF-5ADC-3548-BB41-385F436B85D0}">
      <dsp:nvSpPr>
        <dsp:cNvPr id="0" name=""/>
        <dsp:cNvSpPr/>
      </dsp:nvSpPr>
      <dsp:spPr>
        <a:xfrm rot="2700000">
          <a:off x="2286696" y="1884794"/>
          <a:ext cx="59567" cy="59567"/>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D0CB6-8D98-5E4D-A7C1-968FA93D6735}">
      <dsp:nvSpPr>
        <dsp:cNvPr id="0" name=""/>
        <dsp:cNvSpPr/>
      </dsp:nvSpPr>
      <dsp:spPr>
        <a:xfrm>
          <a:off x="2764" y="0"/>
          <a:ext cx="2460389" cy="371930"/>
        </a:xfrm>
        <a:prstGeom prst="chevron">
          <a:avLst/>
        </a:prstGeom>
        <a:solidFill>
          <a:srgbClr val="739FB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2022</a:t>
          </a:r>
        </a:p>
      </dsp:txBody>
      <dsp:txXfrm>
        <a:off x="188729" y="0"/>
        <a:ext cx="2088459" cy="371930"/>
      </dsp:txXfrm>
    </dsp:sp>
    <dsp:sp modelId="{1C9048C5-0CBF-1944-BA5C-51028E4653F0}">
      <dsp:nvSpPr>
        <dsp:cNvPr id="0" name=""/>
        <dsp:cNvSpPr/>
      </dsp:nvSpPr>
      <dsp:spPr>
        <a:xfrm>
          <a:off x="2217114"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2023</a:t>
          </a:r>
        </a:p>
      </dsp:txBody>
      <dsp:txXfrm>
        <a:off x="2403079" y="0"/>
        <a:ext cx="2088459" cy="371930"/>
      </dsp:txXfrm>
    </dsp:sp>
    <dsp:sp modelId="{DA5E5CAC-A5B2-C84C-B65C-1F799543FA45}">
      <dsp:nvSpPr>
        <dsp:cNvPr id="0" name=""/>
        <dsp:cNvSpPr/>
      </dsp:nvSpPr>
      <dsp:spPr>
        <a:xfrm>
          <a:off x="4431465"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2024</a:t>
          </a:r>
        </a:p>
      </dsp:txBody>
      <dsp:txXfrm>
        <a:off x="4617430" y="0"/>
        <a:ext cx="2088459" cy="371930"/>
      </dsp:txXfrm>
    </dsp:sp>
    <dsp:sp modelId="{9D7F7E79-4BA1-7747-B177-704ED3C8FF1E}">
      <dsp:nvSpPr>
        <dsp:cNvPr id="0" name=""/>
        <dsp:cNvSpPr/>
      </dsp:nvSpPr>
      <dsp:spPr>
        <a:xfrm>
          <a:off x="6645815" y="0"/>
          <a:ext cx="2460389" cy="371930"/>
        </a:xfrm>
        <a:prstGeom prst="chevron">
          <a:avLst/>
        </a:prstGeom>
        <a:solidFill>
          <a:srgbClr val="0A74B2"/>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2025</a:t>
          </a:r>
        </a:p>
      </dsp:txBody>
      <dsp:txXfrm>
        <a:off x="6831780" y="0"/>
        <a:ext cx="2088459" cy="371930"/>
      </dsp:txXfrm>
    </dsp:sp>
    <dsp:sp modelId="{6C794C70-1E19-D042-AEDA-D30DCF73C422}">
      <dsp:nvSpPr>
        <dsp:cNvPr id="0" name=""/>
        <dsp:cNvSpPr/>
      </dsp:nvSpPr>
      <dsp:spPr>
        <a:xfrm>
          <a:off x="8860166"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2026</a:t>
          </a:r>
        </a:p>
      </dsp:txBody>
      <dsp:txXfrm>
        <a:off x="9046131" y="0"/>
        <a:ext cx="2088459" cy="3719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A8602-210D-AE48-90BD-28B7EA7B84A5}">
      <dsp:nvSpPr>
        <dsp:cNvPr id="0" name=""/>
        <dsp:cNvSpPr/>
      </dsp:nvSpPr>
      <dsp:spPr>
        <a:xfrm>
          <a:off x="0" y="1914578"/>
          <a:ext cx="4800598"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99DB31-BEBF-924B-851C-960B833E0DDD}">
      <dsp:nvSpPr>
        <dsp:cNvPr id="0" name=""/>
        <dsp:cNvSpPr/>
      </dsp:nvSpPr>
      <dsp:spPr>
        <a:xfrm>
          <a:off x="288035" y="1187038"/>
          <a:ext cx="4224526" cy="459498"/>
        </a:xfrm>
        <a:prstGeom prst="roundRect">
          <a:avLst/>
        </a:prstGeom>
        <a:solidFill>
          <a:srgbClr val="0A74B2"/>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latin typeface="Nunito" pitchFamily="2" charset="77"/>
            </a:rPr>
            <a:t>Nov. 2025</a:t>
          </a:r>
        </a:p>
      </dsp:txBody>
      <dsp:txXfrm>
        <a:off x="310466" y="1209469"/>
        <a:ext cx="4179664" cy="414636"/>
      </dsp:txXfrm>
    </dsp:sp>
    <dsp:sp modelId="{DDEEC866-4AD1-684F-8E02-39F8121B32E2}">
      <dsp:nvSpPr>
        <dsp:cNvPr id="0" name=""/>
        <dsp:cNvSpPr/>
      </dsp:nvSpPr>
      <dsp:spPr>
        <a:xfrm>
          <a:off x="288035" y="449219"/>
          <a:ext cx="4224526" cy="737818"/>
        </a:xfrm>
        <a:prstGeom prst="round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Nunito" pitchFamily="2" charset="77"/>
            </a:rPr>
            <a:t>ICARP IV Research Priority Team Reports available</a:t>
          </a:r>
          <a:endParaRPr lang="en-US" sz="1300" kern="1200" dirty="0">
            <a:latin typeface="Nunito" pitchFamily="2" charset="77"/>
          </a:endParaRPr>
        </a:p>
      </dsp:txBody>
      <dsp:txXfrm>
        <a:off x="324052" y="485236"/>
        <a:ext cx="4152492" cy="665784"/>
      </dsp:txXfrm>
    </dsp:sp>
    <dsp:sp modelId="{1DB891AD-9A3B-0648-8F33-441E860D5372}">
      <dsp:nvSpPr>
        <dsp:cNvPr id="0" name=""/>
        <dsp:cNvSpPr/>
      </dsp:nvSpPr>
      <dsp:spPr>
        <a:xfrm>
          <a:off x="2400299" y="1646537"/>
          <a:ext cx="0" cy="268040"/>
        </a:xfrm>
        <a:prstGeom prst="line">
          <a:avLst/>
        </a:pr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2C662D-083C-9146-AAB8-ADC434359757}">
      <dsp:nvSpPr>
        <dsp:cNvPr id="0" name=""/>
        <dsp:cNvSpPr/>
      </dsp:nvSpPr>
      <dsp:spPr>
        <a:xfrm rot="2700000">
          <a:off x="2370515" y="1884794"/>
          <a:ext cx="59567" cy="59567"/>
        </a:xfrm>
        <a:prstGeom prst="rect">
          <a:avLst/>
        </a:prstGeom>
        <a:solidFill>
          <a:schemeClr val="accent2">
            <a:hueOff val="28360"/>
            <a:satOff val="3260"/>
            <a:lumOff val="-259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D0CB6-8D98-5E4D-A7C1-968FA93D6735}">
      <dsp:nvSpPr>
        <dsp:cNvPr id="0" name=""/>
        <dsp:cNvSpPr/>
      </dsp:nvSpPr>
      <dsp:spPr>
        <a:xfrm>
          <a:off x="34827" y="0"/>
          <a:ext cx="4112371" cy="382566"/>
        </a:xfrm>
        <a:prstGeom prst="chevron">
          <a:avLst/>
        </a:prstGeom>
        <a:solidFill>
          <a:srgbClr val="739FB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2026</a:t>
          </a:r>
        </a:p>
      </dsp:txBody>
      <dsp:txXfrm>
        <a:off x="226110" y="0"/>
        <a:ext cx="3729805" cy="382566"/>
      </dsp:txXfrm>
    </dsp:sp>
    <dsp:sp modelId="{927E4B95-4EFF-BD44-82A8-27AA0810135F}">
      <dsp:nvSpPr>
        <dsp:cNvPr id="0" name=""/>
        <dsp:cNvSpPr/>
      </dsp:nvSpPr>
      <dsp:spPr>
        <a:xfrm>
          <a:off x="3708013" y="0"/>
          <a:ext cx="4112371" cy="382566"/>
        </a:xfrm>
        <a:prstGeom prst="chevron">
          <a:avLst/>
        </a:prstGeom>
        <a:solidFill>
          <a:srgbClr val="0A74B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2027 - 2033</a:t>
          </a:r>
        </a:p>
      </dsp:txBody>
      <dsp:txXfrm>
        <a:off x="3899296" y="0"/>
        <a:ext cx="3729805" cy="382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D0CB6-8D98-5E4D-A7C1-968FA93D6735}">
      <dsp:nvSpPr>
        <dsp:cNvPr id="0" name=""/>
        <dsp:cNvSpPr/>
      </dsp:nvSpPr>
      <dsp:spPr>
        <a:xfrm>
          <a:off x="0" y="0"/>
          <a:ext cx="2014760" cy="382566"/>
        </a:xfrm>
        <a:prstGeom prst="chevron">
          <a:avLst/>
        </a:prstGeom>
        <a:solidFill>
          <a:srgbClr val="739FB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2022</a:t>
          </a:r>
        </a:p>
      </dsp:txBody>
      <dsp:txXfrm>
        <a:off x="191283" y="0"/>
        <a:ext cx="1632194" cy="382566"/>
      </dsp:txXfrm>
    </dsp:sp>
    <dsp:sp modelId="{1C9048C5-0CBF-1944-BA5C-51028E4653F0}">
      <dsp:nvSpPr>
        <dsp:cNvPr id="0" name=""/>
        <dsp:cNvSpPr/>
      </dsp:nvSpPr>
      <dsp:spPr>
        <a:xfrm>
          <a:off x="1814352" y="0"/>
          <a:ext cx="2014760" cy="382566"/>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2023</a:t>
          </a:r>
        </a:p>
      </dsp:txBody>
      <dsp:txXfrm>
        <a:off x="2005635" y="0"/>
        <a:ext cx="1632194" cy="382566"/>
      </dsp:txXfrm>
    </dsp:sp>
    <dsp:sp modelId="{DA5E5CAC-A5B2-C84C-B65C-1F799543FA45}">
      <dsp:nvSpPr>
        <dsp:cNvPr id="0" name=""/>
        <dsp:cNvSpPr/>
      </dsp:nvSpPr>
      <dsp:spPr>
        <a:xfrm>
          <a:off x="3627637" y="0"/>
          <a:ext cx="2014760" cy="382566"/>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2024</a:t>
          </a:r>
        </a:p>
      </dsp:txBody>
      <dsp:txXfrm>
        <a:off x="3818920" y="0"/>
        <a:ext cx="1632194" cy="382566"/>
      </dsp:txXfrm>
    </dsp:sp>
    <dsp:sp modelId="{9D7F7E79-4BA1-7747-B177-704ED3C8FF1E}">
      <dsp:nvSpPr>
        <dsp:cNvPr id="0" name=""/>
        <dsp:cNvSpPr/>
      </dsp:nvSpPr>
      <dsp:spPr>
        <a:xfrm>
          <a:off x="5440922" y="0"/>
          <a:ext cx="2014760" cy="382566"/>
        </a:xfrm>
        <a:prstGeom prst="chevron">
          <a:avLst/>
        </a:prstGeom>
        <a:solidFill>
          <a:srgbClr val="0A74B2"/>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2025</a:t>
          </a:r>
        </a:p>
      </dsp:txBody>
      <dsp:txXfrm>
        <a:off x="5632205" y="0"/>
        <a:ext cx="1632194" cy="382566"/>
      </dsp:txXfrm>
    </dsp:sp>
    <dsp:sp modelId="{6C794C70-1E19-D042-AEDA-D30DCF73C422}">
      <dsp:nvSpPr>
        <dsp:cNvPr id="0" name=""/>
        <dsp:cNvSpPr/>
      </dsp:nvSpPr>
      <dsp:spPr>
        <a:xfrm>
          <a:off x="7254206" y="0"/>
          <a:ext cx="2160548" cy="382566"/>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2026</a:t>
          </a:r>
        </a:p>
      </dsp:txBody>
      <dsp:txXfrm>
        <a:off x="7445489" y="0"/>
        <a:ext cx="1777982" cy="382566"/>
      </dsp:txXfrm>
    </dsp:sp>
    <dsp:sp modelId="{F6D5E26A-867E-9440-BE17-DAE41D4065CE}">
      <dsp:nvSpPr>
        <dsp:cNvPr id="0" name=""/>
        <dsp:cNvSpPr/>
      </dsp:nvSpPr>
      <dsp:spPr>
        <a:xfrm>
          <a:off x="9213279" y="0"/>
          <a:ext cx="2215652" cy="382566"/>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2027 - 33</a:t>
          </a:r>
        </a:p>
      </dsp:txBody>
      <dsp:txXfrm>
        <a:off x="9404562" y="0"/>
        <a:ext cx="1833086" cy="3825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D0CB6-8D98-5E4D-A7C1-968FA93D6735}">
      <dsp:nvSpPr>
        <dsp:cNvPr id="0" name=""/>
        <dsp:cNvSpPr/>
      </dsp:nvSpPr>
      <dsp:spPr>
        <a:xfrm>
          <a:off x="34827" y="0"/>
          <a:ext cx="4112371" cy="382566"/>
        </a:xfrm>
        <a:prstGeom prst="chevron">
          <a:avLst/>
        </a:prstGeom>
        <a:solidFill>
          <a:srgbClr val="739FB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2024</a:t>
          </a:r>
        </a:p>
      </dsp:txBody>
      <dsp:txXfrm>
        <a:off x="226110" y="0"/>
        <a:ext cx="3729805" cy="382566"/>
      </dsp:txXfrm>
    </dsp:sp>
    <dsp:sp modelId="{927E4B95-4EFF-BD44-82A8-27AA0810135F}">
      <dsp:nvSpPr>
        <dsp:cNvPr id="0" name=""/>
        <dsp:cNvSpPr/>
      </dsp:nvSpPr>
      <dsp:spPr>
        <a:xfrm>
          <a:off x="3708013" y="0"/>
          <a:ext cx="4112371" cy="382566"/>
        </a:xfrm>
        <a:prstGeom prst="chevron">
          <a:avLst/>
        </a:prstGeom>
        <a:solidFill>
          <a:srgbClr val="0A74B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2025</a:t>
          </a:r>
        </a:p>
      </dsp:txBody>
      <dsp:txXfrm>
        <a:off x="3899296" y="0"/>
        <a:ext cx="3729805" cy="3825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D0CB6-8D98-5E4D-A7C1-968FA93D6735}">
      <dsp:nvSpPr>
        <dsp:cNvPr id="0" name=""/>
        <dsp:cNvSpPr/>
      </dsp:nvSpPr>
      <dsp:spPr>
        <a:xfrm>
          <a:off x="0" y="0"/>
          <a:ext cx="2460389" cy="371930"/>
        </a:xfrm>
        <a:prstGeom prst="chevron">
          <a:avLst/>
        </a:prstGeom>
        <a:solidFill>
          <a:srgbClr val="739FB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ts val="0"/>
            </a:spcAft>
            <a:buNone/>
          </a:pPr>
          <a:r>
            <a:rPr lang="en-GB" sz="1800" kern="1200" dirty="0">
              <a:latin typeface="Nunito" pitchFamily="2" charset="77"/>
            </a:rPr>
            <a:t>2022</a:t>
          </a:r>
        </a:p>
      </dsp:txBody>
      <dsp:txXfrm>
        <a:off x="185965" y="0"/>
        <a:ext cx="2088459" cy="371930"/>
      </dsp:txXfrm>
    </dsp:sp>
    <dsp:sp modelId="{1C9048C5-0CBF-1944-BA5C-51028E4653F0}">
      <dsp:nvSpPr>
        <dsp:cNvPr id="0" name=""/>
        <dsp:cNvSpPr/>
      </dsp:nvSpPr>
      <dsp:spPr>
        <a:xfrm>
          <a:off x="2217114"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Nunito" pitchFamily="2" charset="77"/>
            </a:rPr>
            <a:t>2023</a:t>
          </a:r>
        </a:p>
      </dsp:txBody>
      <dsp:txXfrm>
        <a:off x="2403079" y="0"/>
        <a:ext cx="2088459" cy="371930"/>
      </dsp:txXfrm>
    </dsp:sp>
    <dsp:sp modelId="{DA5E5CAC-A5B2-C84C-B65C-1F799543FA45}">
      <dsp:nvSpPr>
        <dsp:cNvPr id="0" name=""/>
        <dsp:cNvSpPr/>
      </dsp:nvSpPr>
      <dsp:spPr>
        <a:xfrm>
          <a:off x="4431465" y="0"/>
          <a:ext cx="2460389" cy="371930"/>
        </a:xfrm>
        <a:prstGeom prst="chevron">
          <a:avLst/>
        </a:prstGeom>
        <a:solidFill>
          <a:srgbClr val="0A74B2"/>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Nunito" pitchFamily="2" charset="77"/>
            </a:rPr>
            <a:t>2024</a:t>
          </a:r>
        </a:p>
      </dsp:txBody>
      <dsp:txXfrm>
        <a:off x="4617430" y="0"/>
        <a:ext cx="2088459" cy="371930"/>
      </dsp:txXfrm>
    </dsp:sp>
    <dsp:sp modelId="{9D7F7E79-4BA1-7747-B177-704ED3C8FF1E}">
      <dsp:nvSpPr>
        <dsp:cNvPr id="0" name=""/>
        <dsp:cNvSpPr/>
      </dsp:nvSpPr>
      <dsp:spPr>
        <a:xfrm>
          <a:off x="6645815" y="0"/>
          <a:ext cx="2460389" cy="371930"/>
        </a:xfrm>
        <a:prstGeom prst="chevron">
          <a:avLst/>
        </a:prstGeom>
        <a:solidFill>
          <a:srgbClr val="0A74B2"/>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Nunito" pitchFamily="2" charset="77"/>
            </a:rPr>
            <a:t>2025</a:t>
          </a:r>
        </a:p>
      </dsp:txBody>
      <dsp:txXfrm>
        <a:off x="6831780" y="0"/>
        <a:ext cx="2088459" cy="371930"/>
      </dsp:txXfrm>
    </dsp:sp>
    <dsp:sp modelId="{6C794C70-1E19-D042-AEDA-D30DCF73C422}">
      <dsp:nvSpPr>
        <dsp:cNvPr id="0" name=""/>
        <dsp:cNvSpPr/>
      </dsp:nvSpPr>
      <dsp:spPr>
        <a:xfrm>
          <a:off x="8860166"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Nunito" pitchFamily="2" charset="77"/>
            </a:rPr>
            <a:t>2026</a:t>
          </a:r>
        </a:p>
      </dsp:txBody>
      <dsp:txXfrm>
        <a:off x="9046131" y="0"/>
        <a:ext cx="2088459" cy="371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AF7A37-CC7D-4199-91B5-4C5979DA465E}">
      <dsp:nvSpPr>
        <dsp:cNvPr id="0" name=""/>
        <dsp:cNvSpPr/>
      </dsp:nvSpPr>
      <dsp:spPr>
        <a:xfrm>
          <a:off x="0" y="0"/>
          <a:ext cx="3502256" cy="1311272"/>
        </a:xfrm>
        <a:prstGeom prst="roundRect">
          <a:avLst>
            <a:gd name="adj" fmla="val 10000"/>
          </a:avLst>
        </a:prstGeom>
        <a:solidFill>
          <a:srgbClr val="0A74B2"/>
        </a:solidFill>
        <a:ln>
          <a:noFill/>
        </a:ln>
        <a:effectLst/>
      </dsp:spPr>
      <dsp:style>
        <a:lnRef idx="0">
          <a:scrgbClr r="0" g="0" b="0"/>
        </a:lnRef>
        <a:fillRef idx="1">
          <a:scrgbClr r="0" g="0" b="0"/>
        </a:fillRef>
        <a:effectRef idx="0">
          <a:scrgbClr r="0" g="0" b="0"/>
        </a:effectRef>
        <a:fontRef idx="minor"/>
      </dsp:style>
    </dsp:sp>
    <dsp:sp modelId="{E1251F3E-6CBD-4C4A-8F80-209634DB5C21}">
      <dsp:nvSpPr>
        <dsp:cNvPr id="0" name=""/>
        <dsp:cNvSpPr/>
      </dsp:nvSpPr>
      <dsp:spPr>
        <a:xfrm>
          <a:off x="396659" y="295596"/>
          <a:ext cx="721199" cy="7211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76BB6-2FF8-497D-B0C8-ACAAD1D70FA8}">
      <dsp:nvSpPr>
        <dsp:cNvPr id="0" name=""/>
        <dsp:cNvSpPr/>
      </dsp:nvSpPr>
      <dsp:spPr>
        <a:xfrm>
          <a:off x="1514519" y="560"/>
          <a:ext cx="1987736" cy="1311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76" tIns="138776" rIns="138776" bIns="138776" numCol="1" spcCol="1270" anchor="ctr" anchorCtr="0">
          <a:noAutofit/>
        </a:bodyPr>
        <a:lstStyle/>
        <a:p>
          <a:pPr marL="0" lvl="0" indent="0" algn="l" defTabSz="889000">
            <a:lnSpc>
              <a:spcPct val="100000"/>
            </a:lnSpc>
            <a:spcBef>
              <a:spcPct val="0"/>
            </a:spcBef>
            <a:spcAft>
              <a:spcPct val="35000"/>
            </a:spcAft>
            <a:buNone/>
          </a:pPr>
          <a:r>
            <a:rPr lang="en-US" sz="2000" b="1" i="0" kern="1200" dirty="0">
              <a:solidFill>
                <a:schemeClr val="bg1"/>
              </a:solidFill>
              <a:latin typeface="Nunito" pitchFamily="2" charset="77"/>
              <a:cs typeface="Calibri" panose="020F0502020204030204" pitchFamily="34" charset="0"/>
            </a:rPr>
            <a:t>7</a:t>
          </a:r>
          <a:r>
            <a:rPr lang="en-US" sz="2000" b="0" i="0" kern="1200" dirty="0">
              <a:solidFill>
                <a:schemeClr val="bg1"/>
              </a:solidFill>
              <a:latin typeface="Nunito" pitchFamily="2" charset="77"/>
              <a:cs typeface="Calibri Light" panose="020F0302020204030204" pitchFamily="34" charset="0"/>
            </a:rPr>
            <a:t> Teams</a:t>
          </a:r>
        </a:p>
      </dsp:txBody>
      <dsp:txXfrm>
        <a:off x="1514519" y="560"/>
        <a:ext cx="1987736" cy="1311272"/>
      </dsp:txXfrm>
    </dsp:sp>
    <dsp:sp modelId="{61A886BC-9BCA-43FB-9899-78BA432112F3}">
      <dsp:nvSpPr>
        <dsp:cNvPr id="0" name=""/>
        <dsp:cNvSpPr/>
      </dsp:nvSpPr>
      <dsp:spPr>
        <a:xfrm>
          <a:off x="0" y="1639650"/>
          <a:ext cx="3502256" cy="1311272"/>
        </a:xfrm>
        <a:prstGeom prst="roundRect">
          <a:avLst>
            <a:gd name="adj" fmla="val 10000"/>
          </a:avLst>
        </a:prstGeom>
        <a:solidFill>
          <a:srgbClr val="0A74B2"/>
        </a:solidFill>
        <a:ln>
          <a:noFill/>
        </a:ln>
        <a:effectLst/>
      </dsp:spPr>
      <dsp:style>
        <a:lnRef idx="0">
          <a:scrgbClr r="0" g="0" b="0"/>
        </a:lnRef>
        <a:fillRef idx="1">
          <a:scrgbClr r="0" g="0" b="0"/>
        </a:fillRef>
        <a:effectRef idx="0">
          <a:scrgbClr r="0" g="0" b="0"/>
        </a:effectRef>
        <a:fontRef idx="minor"/>
      </dsp:style>
    </dsp:sp>
    <dsp:sp modelId="{793D41FD-B9BA-41E9-86C2-8BB08C2F41CE}">
      <dsp:nvSpPr>
        <dsp:cNvPr id="0" name=""/>
        <dsp:cNvSpPr/>
      </dsp:nvSpPr>
      <dsp:spPr>
        <a:xfrm>
          <a:off x="396659" y="1934687"/>
          <a:ext cx="721199" cy="7211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F8016F-8BF2-4A16-BFC0-AA0CD120A88D}">
      <dsp:nvSpPr>
        <dsp:cNvPr id="0" name=""/>
        <dsp:cNvSpPr/>
      </dsp:nvSpPr>
      <dsp:spPr>
        <a:xfrm>
          <a:off x="1514519" y="1639650"/>
          <a:ext cx="1987736" cy="1311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76" tIns="138776" rIns="138776" bIns="138776" numCol="1" spcCol="1270" anchor="ctr" anchorCtr="0">
          <a:noAutofit/>
        </a:bodyPr>
        <a:lstStyle/>
        <a:p>
          <a:pPr marL="0" lvl="0" indent="0" algn="l" defTabSz="889000">
            <a:lnSpc>
              <a:spcPct val="100000"/>
            </a:lnSpc>
            <a:spcBef>
              <a:spcPct val="0"/>
            </a:spcBef>
            <a:spcAft>
              <a:spcPct val="35000"/>
            </a:spcAft>
            <a:buNone/>
          </a:pPr>
          <a:r>
            <a:rPr lang="en-US" sz="2000" b="0" i="0" kern="1200" dirty="0">
              <a:solidFill>
                <a:schemeClr val="bg1"/>
              </a:solidFill>
              <a:latin typeface="Nunito" pitchFamily="2" charset="77"/>
              <a:cs typeface="Calibri Light" panose="020F0302020204030204" pitchFamily="34" charset="0"/>
            </a:rPr>
            <a:t>209 members in total</a:t>
          </a:r>
        </a:p>
      </dsp:txBody>
      <dsp:txXfrm>
        <a:off x="1514519" y="1639650"/>
        <a:ext cx="1987736" cy="1311272"/>
      </dsp:txXfrm>
    </dsp:sp>
    <dsp:sp modelId="{5B5B5E19-86E4-459E-9AF8-13E156B197C9}">
      <dsp:nvSpPr>
        <dsp:cNvPr id="0" name=""/>
        <dsp:cNvSpPr/>
      </dsp:nvSpPr>
      <dsp:spPr>
        <a:xfrm>
          <a:off x="0" y="3278741"/>
          <a:ext cx="3502256" cy="1311272"/>
        </a:xfrm>
        <a:prstGeom prst="roundRect">
          <a:avLst>
            <a:gd name="adj" fmla="val 10000"/>
          </a:avLst>
        </a:prstGeom>
        <a:solidFill>
          <a:srgbClr val="0A74B2"/>
        </a:solidFill>
        <a:ln>
          <a:noFill/>
        </a:ln>
        <a:effectLst/>
      </dsp:spPr>
      <dsp:style>
        <a:lnRef idx="0">
          <a:scrgbClr r="0" g="0" b="0"/>
        </a:lnRef>
        <a:fillRef idx="1">
          <a:scrgbClr r="0" g="0" b="0"/>
        </a:fillRef>
        <a:effectRef idx="0">
          <a:scrgbClr r="0" g="0" b="0"/>
        </a:effectRef>
        <a:fontRef idx="minor"/>
      </dsp:style>
    </dsp:sp>
    <dsp:sp modelId="{3E52FDBE-DF81-4679-9D12-45D2ADFF99EF}">
      <dsp:nvSpPr>
        <dsp:cNvPr id="0" name=""/>
        <dsp:cNvSpPr/>
      </dsp:nvSpPr>
      <dsp:spPr>
        <a:xfrm>
          <a:off x="396659" y="3573777"/>
          <a:ext cx="721199" cy="7211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DF98B7-FFAE-40C4-91E7-3F636F08DD61}">
      <dsp:nvSpPr>
        <dsp:cNvPr id="0" name=""/>
        <dsp:cNvSpPr/>
      </dsp:nvSpPr>
      <dsp:spPr>
        <a:xfrm>
          <a:off x="1514519" y="3278741"/>
          <a:ext cx="1987736" cy="13112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776" tIns="138776" rIns="138776" bIns="138776" numCol="1" spcCol="1270" anchor="ctr" anchorCtr="0">
          <a:noAutofit/>
        </a:bodyPr>
        <a:lstStyle/>
        <a:p>
          <a:pPr marL="0" lvl="0" indent="0" algn="l" defTabSz="889000">
            <a:lnSpc>
              <a:spcPct val="100000"/>
            </a:lnSpc>
            <a:spcBef>
              <a:spcPct val="0"/>
            </a:spcBef>
            <a:spcAft>
              <a:spcPct val="35000"/>
            </a:spcAft>
            <a:buNone/>
          </a:pPr>
          <a:r>
            <a:rPr lang="en-US" sz="2000" b="1" i="0" kern="1200" dirty="0">
              <a:solidFill>
                <a:schemeClr val="bg1"/>
              </a:solidFill>
              <a:latin typeface="Nunito" pitchFamily="2" charset="77"/>
              <a:cs typeface="Calibri" panose="020F0502020204030204" pitchFamily="34" charset="0"/>
            </a:rPr>
            <a:t>28</a:t>
          </a:r>
          <a:r>
            <a:rPr lang="en-US" sz="2000" b="0" i="0" kern="1200" dirty="0">
              <a:solidFill>
                <a:schemeClr val="bg1"/>
              </a:solidFill>
              <a:latin typeface="Nunito" pitchFamily="2" charset="77"/>
              <a:cs typeface="Calibri Light" panose="020F0302020204030204" pitchFamily="34" charset="0"/>
            </a:rPr>
            <a:t> countries</a:t>
          </a:r>
        </a:p>
      </dsp:txBody>
      <dsp:txXfrm>
        <a:off x="1514519" y="3278741"/>
        <a:ext cx="1987736" cy="13112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3869D-C37F-474A-A21E-4A72BE8C15B1}">
      <dsp:nvSpPr>
        <dsp:cNvPr id="0" name=""/>
        <dsp:cNvSpPr/>
      </dsp:nvSpPr>
      <dsp:spPr>
        <a:xfrm>
          <a:off x="668182" y="697173"/>
          <a:ext cx="966012" cy="9660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07AAC-42DA-4F4B-971C-0C3E7F4DE080}">
      <dsp:nvSpPr>
        <dsp:cNvPr id="0" name=""/>
        <dsp:cNvSpPr/>
      </dsp:nvSpPr>
      <dsp:spPr>
        <a:xfrm>
          <a:off x="77841" y="2095962"/>
          <a:ext cx="2146694"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latin typeface="Nunito" pitchFamily="2" charset="77"/>
            </a:rPr>
            <a:t>Review and analyse Community Input</a:t>
          </a:r>
          <a:endParaRPr lang="en-US" sz="1400" kern="1200" dirty="0">
            <a:latin typeface="Nunito" pitchFamily="2" charset="77"/>
          </a:endParaRPr>
        </a:p>
      </dsp:txBody>
      <dsp:txXfrm>
        <a:off x="77841" y="2095962"/>
        <a:ext cx="2146694" cy="1485000"/>
      </dsp:txXfrm>
    </dsp:sp>
    <dsp:sp modelId="{4BA10FCE-438C-4A73-96DC-88B65DBDF810}">
      <dsp:nvSpPr>
        <dsp:cNvPr id="0" name=""/>
        <dsp:cNvSpPr/>
      </dsp:nvSpPr>
      <dsp:spPr>
        <a:xfrm>
          <a:off x="3190548" y="697173"/>
          <a:ext cx="966012" cy="9660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2F1343-BC15-4E4E-8E6A-D975E2506C78}">
      <dsp:nvSpPr>
        <dsp:cNvPr id="0" name=""/>
        <dsp:cNvSpPr/>
      </dsp:nvSpPr>
      <dsp:spPr>
        <a:xfrm>
          <a:off x="2600207" y="2095962"/>
          <a:ext cx="2146694"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latin typeface="Nunito" pitchFamily="2" charset="77"/>
            </a:rPr>
            <a:t>Define the needs and priorities for Arctic research research for the next decade for their topic area based on the input collected </a:t>
          </a:r>
          <a:endParaRPr lang="en-US" sz="1400" kern="1200" dirty="0">
            <a:latin typeface="Nunito" pitchFamily="2" charset="77"/>
          </a:endParaRPr>
        </a:p>
      </dsp:txBody>
      <dsp:txXfrm>
        <a:off x="2600207" y="2095962"/>
        <a:ext cx="2146694" cy="1485000"/>
      </dsp:txXfrm>
    </dsp:sp>
    <dsp:sp modelId="{816E23E6-AC2C-4B5B-8CA9-469B75D00B7E}">
      <dsp:nvSpPr>
        <dsp:cNvPr id="0" name=""/>
        <dsp:cNvSpPr/>
      </dsp:nvSpPr>
      <dsp:spPr>
        <a:xfrm>
          <a:off x="5712914" y="697173"/>
          <a:ext cx="966012" cy="9660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254816-F78B-48FF-85CD-AC82EF7D6E16}">
      <dsp:nvSpPr>
        <dsp:cNvPr id="0" name=""/>
        <dsp:cNvSpPr/>
      </dsp:nvSpPr>
      <dsp:spPr>
        <a:xfrm>
          <a:off x="5122573" y="2095962"/>
          <a:ext cx="2146694" cy="14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GB" sz="1400" kern="1200" dirty="0">
              <a:latin typeface="Nunito" pitchFamily="2" charset="77"/>
            </a:rPr>
            <a:t>Recommendations for the implementation of the identified priorities (incl. </a:t>
          </a:r>
          <a:r>
            <a:rPr lang="en-GB" sz="1400" b="0" i="0" u="none" kern="1200" dirty="0"/>
            <a:t>potential new alliances and collaborative partnerships needed to address them)</a:t>
          </a:r>
          <a:r>
            <a:rPr lang="en-GB" sz="1400" kern="1200" dirty="0">
              <a:latin typeface="Nunito" pitchFamily="2" charset="77"/>
            </a:rPr>
            <a:t>.</a:t>
          </a:r>
          <a:endParaRPr lang="en-US" sz="1400" kern="1200" dirty="0">
            <a:latin typeface="Nunito" pitchFamily="2" charset="77"/>
          </a:endParaRPr>
        </a:p>
      </dsp:txBody>
      <dsp:txXfrm>
        <a:off x="5122573" y="2095962"/>
        <a:ext cx="2146694" cy="1485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D0CB6-8D98-5E4D-A7C1-968FA93D6735}">
      <dsp:nvSpPr>
        <dsp:cNvPr id="0" name=""/>
        <dsp:cNvSpPr/>
      </dsp:nvSpPr>
      <dsp:spPr>
        <a:xfrm>
          <a:off x="2764" y="0"/>
          <a:ext cx="2460389" cy="371930"/>
        </a:xfrm>
        <a:prstGeom prst="chevron">
          <a:avLst/>
        </a:prstGeom>
        <a:solidFill>
          <a:srgbClr val="739FB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2022</a:t>
          </a:r>
        </a:p>
      </dsp:txBody>
      <dsp:txXfrm>
        <a:off x="188729" y="0"/>
        <a:ext cx="2088459" cy="371930"/>
      </dsp:txXfrm>
    </dsp:sp>
    <dsp:sp modelId="{1C9048C5-0CBF-1944-BA5C-51028E4653F0}">
      <dsp:nvSpPr>
        <dsp:cNvPr id="0" name=""/>
        <dsp:cNvSpPr/>
      </dsp:nvSpPr>
      <dsp:spPr>
        <a:xfrm>
          <a:off x="2217114"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2023</a:t>
          </a:r>
        </a:p>
      </dsp:txBody>
      <dsp:txXfrm>
        <a:off x="2403079" y="0"/>
        <a:ext cx="2088459" cy="371930"/>
      </dsp:txXfrm>
    </dsp:sp>
    <dsp:sp modelId="{DA5E5CAC-A5B2-C84C-B65C-1F799543FA45}">
      <dsp:nvSpPr>
        <dsp:cNvPr id="0" name=""/>
        <dsp:cNvSpPr/>
      </dsp:nvSpPr>
      <dsp:spPr>
        <a:xfrm>
          <a:off x="4431465" y="0"/>
          <a:ext cx="2460389" cy="371930"/>
        </a:xfrm>
        <a:prstGeom prst="chevron">
          <a:avLst/>
        </a:prstGeom>
        <a:solidFill>
          <a:srgbClr val="0A74B2"/>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2024</a:t>
          </a:r>
        </a:p>
      </dsp:txBody>
      <dsp:txXfrm>
        <a:off x="4617430" y="0"/>
        <a:ext cx="2088459" cy="371930"/>
      </dsp:txXfrm>
    </dsp:sp>
    <dsp:sp modelId="{9D7F7E79-4BA1-7747-B177-704ED3C8FF1E}">
      <dsp:nvSpPr>
        <dsp:cNvPr id="0" name=""/>
        <dsp:cNvSpPr/>
      </dsp:nvSpPr>
      <dsp:spPr>
        <a:xfrm>
          <a:off x="6645815" y="0"/>
          <a:ext cx="2460389" cy="371930"/>
        </a:xfrm>
        <a:prstGeom prst="chevron">
          <a:avLst/>
        </a:prstGeom>
        <a:solidFill>
          <a:srgbClr val="0A74B2"/>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2025</a:t>
          </a:r>
        </a:p>
      </dsp:txBody>
      <dsp:txXfrm>
        <a:off x="6831780" y="0"/>
        <a:ext cx="2088459" cy="371930"/>
      </dsp:txXfrm>
    </dsp:sp>
    <dsp:sp modelId="{6C794C70-1E19-D042-AEDA-D30DCF73C422}">
      <dsp:nvSpPr>
        <dsp:cNvPr id="0" name=""/>
        <dsp:cNvSpPr/>
      </dsp:nvSpPr>
      <dsp:spPr>
        <a:xfrm>
          <a:off x="8860166"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2026</a:t>
          </a:r>
        </a:p>
      </dsp:txBody>
      <dsp:txXfrm>
        <a:off x="9046131" y="0"/>
        <a:ext cx="2088459" cy="3719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4A8602-210D-AE48-90BD-28B7EA7B84A5}">
      <dsp:nvSpPr>
        <dsp:cNvPr id="0" name=""/>
        <dsp:cNvSpPr/>
      </dsp:nvSpPr>
      <dsp:spPr>
        <a:xfrm>
          <a:off x="0" y="1914578"/>
          <a:ext cx="9448799"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8585AA-ED7E-384D-AA50-B4147FDB97B6}">
      <dsp:nvSpPr>
        <dsp:cNvPr id="0" name=""/>
        <dsp:cNvSpPr/>
      </dsp:nvSpPr>
      <dsp:spPr>
        <a:xfrm>
          <a:off x="193405" y="1187038"/>
          <a:ext cx="2768941" cy="459498"/>
        </a:xfrm>
        <a:prstGeom prst="roundRect">
          <a:avLst/>
        </a:prstGeom>
        <a:solidFill>
          <a:srgbClr val="0A74B2"/>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latin typeface="Nunito" pitchFamily="2" charset="77"/>
            </a:rPr>
            <a:t>Mar. 2024</a:t>
          </a:r>
        </a:p>
      </dsp:txBody>
      <dsp:txXfrm>
        <a:off x="215836" y="1209469"/>
        <a:ext cx="2724079" cy="414636"/>
      </dsp:txXfrm>
    </dsp:sp>
    <dsp:sp modelId="{E2AC1716-C0F5-6E42-9E38-F361CF66C8B7}">
      <dsp:nvSpPr>
        <dsp:cNvPr id="0" name=""/>
        <dsp:cNvSpPr/>
      </dsp:nvSpPr>
      <dsp:spPr>
        <a:xfrm>
          <a:off x="193405" y="449219"/>
          <a:ext cx="2768941" cy="737818"/>
        </a:xfrm>
        <a:prstGeom prst="round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dirty="0">
              <a:latin typeface="Nunito" pitchFamily="2" charset="77"/>
            </a:rPr>
            <a:t>RPT Kick-off Workshops during </a:t>
          </a:r>
          <a:r>
            <a:rPr lang="en-US" sz="1300" b="1" kern="1200" dirty="0">
              <a:latin typeface="Nunito" pitchFamily="2" charset="77"/>
            </a:rPr>
            <a:t>ASSW 2024</a:t>
          </a:r>
        </a:p>
      </dsp:txBody>
      <dsp:txXfrm>
        <a:off x="229422" y="485236"/>
        <a:ext cx="2696907" cy="665784"/>
      </dsp:txXfrm>
    </dsp:sp>
    <dsp:sp modelId="{232FADDB-A6AA-5742-8E00-8CC720CD3C3E}">
      <dsp:nvSpPr>
        <dsp:cNvPr id="0" name=""/>
        <dsp:cNvSpPr/>
      </dsp:nvSpPr>
      <dsp:spPr>
        <a:xfrm>
          <a:off x="1577875" y="1646537"/>
          <a:ext cx="0" cy="268040"/>
        </a:xfrm>
        <a:prstGeom prst="line">
          <a:avLst/>
        </a:pr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999DB31-BEBF-924B-851C-960B833E0DDD}">
      <dsp:nvSpPr>
        <dsp:cNvPr id="0" name=""/>
        <dsp:cNvSpPr/>
      </dsp:nvSpPr>
      <dsp:spPr>
        <a:xfrm>
          <a:off x="1766667" y="2182618"/>
          <a:ext cx="2768941" cy="459498"/>
        </a:xfrm>
        <a:prstGeom prst="roundRect">
          <a:avLst/>
        </a:prstGeom>
        <a:solidFill>
          <a:srgbClr val="0A74B2"/>
        </a:solidFill>
        <a:ln w="19050" cap="flat" cmpd="sng" algn="ctr">
          <a:solidFill>
            <a:schemeClr val="accent2">
              <a:hueOff val="117823"/>
              <a:satOff val="-5407"/>
              <a:lumOff val="32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latin typeface="Nunito" pitchFamily="2" charset="77"/>
            </a:rPr>
            <a:t>Oct. 2024</a:t>
          </a:r>
        </a:p>
      </dsp:txBody>
      <dsp:txXfrm>
        <a:off x="1789098" y="2205049"/>
        <a:ext cx="2724079" cy="414636"/>
      </dsp:txXfrm>
    </dsp:sp>
    <dsp:sp modelId="{DDEEC866-4AD1-684F-8E02-39F8121B32E2}">
      <dsp:nvSpPr>
        <dsp:cNvPr id="0" name=""/>
        <dsp:cNvSpPr/>
      </dsp:nvSpPr>
      <dsp:spPr>
        <a:xfrm>
          <a:off x="1766667" y="2642117"/>
          <a:ext cx="2768941" cy="954823"/>
        </a:xfrm>
        <a:prstGeom prst="roundRect">
          <a:avLst/>
        </a:prstGeom>
        <a:solidFill>
          <a:schemeClr val="accent2">
            <a:tint val="40000"/>
            <a:alpha val="90000"/>
            <a:hueOff val="79726"/>
            <a:satOff val="5232"/>
            <a:lumOff val="599"/>
            <a:alphaOff val="0"/>
          </a:schemeClr>
        </a:solidFill>
        <a:ln w="19050" cap="flat" cmpd="sng" algn="ctr">
          <a:solidFill>
            <a:schemeClr val="accent2">
              <a:tint val="40000"/>
              <a:alpha val="90000"/>
              <a:hueOff val="79726"/>
              <a:satOff val="5232"/>
              <a:lumOff val="5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Nunito" pitchFamily="2" charset="77"/>
            </a:rPr>
            <a:t>ICARP IV Planning Retreat </a:t>
          </a:r>
          <a:r>
            <a:rPr lang="en-US" sz="1300" kern="1200" dirty="0">
              <a:latin typeface="Nunito" pitchFamily="2" charset="77"/>
            </a:rPr>
            <a:t>in </a:t>
          </a:r>
          <a:r>
            <a:rPr lang="en-US" sz="1300" kern="1200" dirty="0" err="1">
              <a:latin typeface="Nunito" pitchFamily="2" charset="77"/>
            </a:rPr>
            <a:t>Akureyri</a:t>
          </a:r>
          <a:r>
            <a:rPr lang="en-US" sz="1300" kern="1200" dirty="0">
              <a:latin typeface="Nunito" pitchFamily="2" charset="77"/>
            </a:rPr>
            <a:t>, Iceland from 21 – 24 October 2024</a:t>
          </a:r>
        </a:p>
      </dsp:txBody>
      <dsp:txXfrm>
        <a:off x="1813278" y="2688728"/>
        <a:ext cx="2675719" cy="861601"/>
      </dsp:txXfrm>
    </dsp:sp>
    <dsp:sp modelId="{1DB891AD-9A3B-0648-8F33-441E860D5372}">
      <dsp:nvSpPr>
        <dsp:cNvPr id="0" name=""/>
        <dsp:cNvSpPr/>
      </dsp:nvSpPr>
      <dsp:spPr>
        <a:xfrm>
          <a:off x="3151137" y="1914578"/>
          <a:ext cx="0" cy="268040"/>
        </a:xfrm>
        <a:prstGeom prst="line">
          <a:avLst/>
        </a:prstGeom>
        <a:noFill/>
        <a:ln w="12700" cap="flat" cmpd="sng" algn="ctr">
          <a:solidFill>
            <a:schemeClr val="accent2">
              <a:hueOff val="117823"/>
              <a:satOff val="-5407"/>
              <a:lumOff val="3234"/>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B56EDF-5ADC-3548-BB41-385F436B85D0}">
      <dsp:nvSpPr>
        <dsp:cNvPr id="0" name=""/>
        <dsp:cNvSpPr/>
      </dsp:nvSpPr>
      <dsp:spPr>
        <a:xfrm rot="2700000">
          <a:off x="1548091" y="1884794"/>
          <a:ext cx="59567" cy="59567"/>
        </a:xfrm>
        <a:prstGeom prst="rect">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2C662D-083C-9146-AAB8-ADC434359757}">
      <dsp:nvSpPr>
        <dsp:cNvPr id="0" name=""/>
        <dsp:cNvSpPr/>
      </dsp:nvSpPr>
      <dsp:spPr>
        <a:xfrm rot="2700000">
          <a:off x="3121354" y="1884794"/>
          <a:ext cx="59567" cy="59567"/>
        </a:xfrm>
        <a:prstGeom prst="rect">
          <a:avLst/>
        </a:prstGeom>
        <a:solidFill>
          <a:schemeClr val="accent2">
            <a:hueOff val="28360"/>
            <a:satOff val="3260"/>
            <a:lumOff val="-2598"/>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7BB5F9-8943-BC43-9706-51E89BD4EE62}">
      <dsp:nvSpPr>
        <dsp:cNvPr id="0" name=""/>
        <dsp:cNvSpPr/>
      </dsp:nvSpPr>
      <dsp:spPr>
        <a:xfrm>
          <a:off x="3339929" y="1187038"/>
          <a:ext cx="2768941" cy="459498"/>
        </a:xfrm>
        <a:prstGeom prst="roundRect">
          <a:avLst/>
        </a:prstGeom>
        <a:solidFill>
          <a:srgbClr val="0A74B2"/>
        </a:solidFill>
        <a:ln w="19050" cap="flat" cmpd="sng" algn="ctr">
          <a:solidFill>
            <a:schemeClr val="accent2">
              <a:hueOff val="235646"/>
              <a:satOff val="-10813"/>
              <a:lumOff val="646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latin typeface="Nunito" pitchFamily="2" charset="77"/>
            </a:rPr>
            <a:t>Mar. 2025</a:t>
          </a:r>
        </a:p>
      </dsp:txBody>
      <dsp:txXfrm>
        <a:off x="3362360" y="1209469"/>
        <a:ext cx="2724079" cy="414636"/>
      </dsp:txXfrm>
    </dsp:sp>
    <dsp:sp modelId="{A826308F-7B3E-A74B-9087-51B8A03733E0}">
      <dsp:nvSpPr>
        <dsp:cNvPr id="0" name=""/>
        <dsp:cNvSpPr/>
      </dsp:nvSpPr>
      <dsp:spPr>
        <a:xfrm>
          <a:off x="3339929" y="0"/>
          <a:ext cx="2768941" cy="1187038"/>
        </a:xfrm>
        <a:prstGeom prst="roundRect">
          <a:avLst/>
        </a:prstGeom>
        <a:solidFill>
          <a:schemeClr val="accent2">
            <a:tint val="40000"/>
            <a:alpha val="90000"/>
            <a:hueOff val="159452"/>
            <a:satOff val="10464"/>
            <a:lumOff val="1199"/>
            <a:alphaOff val="0"/>
          </a:schemeClr>
        </a:solidFill>
        <a:ln w="19050" cap="flat" cmpd="sng" algn="ctr">
          <a:solidFill>
            <a:schemeClr val="accent2">
              <a:tint val="40000"/>
              <a:alpha val="90000"/>
              <a:hueOff val="159452"/>
              <a:satOff val="10464"/>
              <a:lumOff val="11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b="1" kern="1200" dirty="0">
              <a:latin typeface="Nunito" pitchFamily="2" charset="77"/>
            </a:rPr>
            <a:t>ICARP IV Summit / ASSW 2025</a:t>
          </a:r>
          <a:r>
            <a:rPr lang="en-US" sz="1200" kern="1200" dirty="0">
              <a:latin typeface="Nunito" pitchFamily="2" charset="77"/>
            </a:rPr>
            <a:t> in Boulder, Colorado, USA from 20 – 28 March 2025</a:t>
          </a:r>
        </a:p>
        <a:p>
          <a:pPr marL="0" lvl="0" indent="0" algn="ctr" defTabSz="533400">
            <a:lnSpc>
              <a:spcPct val="90000"/>
            </a:lnSpc>
            <a:spcBef>
              <a:spcPct val="0"/>
            </a:spcBef>
            <a:spcAft>
              <a:spcPct val="35000"/>
            </a:spcAft>
            <a:buNone/>
          </a:pPr>
          <a:r>
            <a:rPr lang="en-US" sz="1100" b="1" i="1" kern="1200" dirty="0">
              <a:latin typeface="Nunito" pitchFamily="2" charset="77"/>
            </a:rPr>
            <a:t>Presentation of the draft RPT results for consultation!</a:t>
          </a:r>
        </a:p>
      </dsp:txBody>
      <dsp:txXfrm>
        <a:off x="3397875" y="57946"/>
        <a:ext cx="2653049" cy="1071146"/>
      </dsp:txXfrm>
    </dsp:sp>
    <dsp:sp modelId="{ED08496D-A58B-9D49-BC4A-04DF7EC99252}">
      <dsp:nvSpPr>
        <dsp:cNvPr id="0" name=""/>
        <dsp:cNvSpPr/>
      </dsp:nvSpPr>
      <dsp:spPr>
        <a:xfrm>
          <a:off x="4724399" y="1646537"/>
          <a:ext cx="0" cy="268040"/>
        </a:xfrm>
        <a:prstGeom prst="line">
          <a:avLst/>
        </a:prstGeom>
        <a:noFill/>
        <a:ln w="12700" cap="flat" cmpd="sng" algn="ctr">
          <a:solidFill>
            <a:schemeClr val="accent2">
              <a:hueOff val="235646"/>
              <a:satOff val="-10813"/>
              <a:lumOff val="6469"/>
              <a:alphaOff val="0"/>
            </a:schemeClr>
          </a:solidFill>
          <a:prstDash val="solid"/>
          <a:miter lim="800000"/>
        </a:ln>
        <a:effectLst/>
      </dsp:spPr>
      <dsp:style>
        <a:lnRef idx="1">
          <a:scrgbClr r="0" g="0" b="0"/>
        </a:lnRef>
        <a:fillRef idx="0">
          <a:scrgbClr r="0" g="0" b="0"/>
        </a:fillRef>
        <a:effectRef idx="0">
          <a:scrgbClr r="0" g="0" b="0"/>
        </a:effectRef>
        <a:fontRef idx="minor"/>
      </dsp:style>
    </dsp:sp>
    <dsp:sp modelId="{5C633D2B-9903-C94D-8F67-5682DE17B657}">
      <dsp:nvSpPr>
        <dsp:cNvPr id="0" name=""/>
        <dsp:cNvSpPr/>
      </dsp:nvSpPr>
      <dsp:spPr>
        <a:xfrm>
          <a:off x="4913191" y="2182618"/>
          <a:ext cx="2768941" cy="459498"/>
        </a:xfrm>
        <a:prstGeom prst="roundRect">
          <a:avLst/>
        </a:prstGeom>
        <a:solidFill>
          <a:srgbClr val="0A74B2"/>
        </a:solidFill>
        <a:ln w="19050" cap="flat" cmpd="sng" algn="ctr">
          <a:solidFill>
            <a:schemeClr val="accent2">
              <a:hueOff val="353469"/>
              <a:satOff val="-16220"/>
              <a:lumOff val="97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latin typeface="Nunito" pitchFamily="2" charset="77"/>
            </a:rPr>
            <a:t>Nov. 2025</a:t>
          </a:r>
        </a:p>
      </dsp:txBody>
      <dsp:txXfrm>
        <a:off x="4935622" y="2205049"/>
        <a:ext cx="2724079" cy="414636"/>
      </dsp:txXfrm>
    </dsp:sp>
    <dsp:sp modelId="{D0C441B4-24E8-6045-95D1-D5523A142FCA}">
      <dsp:nvSpPr>
        <dsp:cNvPr id="0" name=""/>
        <dsp:cNvSpPr/>
      </dsp:nvSpPr>
      <dsp:spPr>
        <a:xfrm>
          <a:off x="4913191" y="2642117"/>
          <a:ext cx="2768941" cy="737818"/>
        </a:xfrm>
        <a:prstGeom prst="roundRect">
          <a:avLst/>
        </a:prstGeom>
        <a:solidFill>
          <a:schemeClr val="accent2">
            <a:tint val="40000"/>
            <a:alpha val="90000"/>
            <a:hueOff val="239179"/>
            <a:satOff val="15697"/>
            <a:lumOff val="1798"/>
            <a:alphaOff val="0"/>
          </a:schemeClr>
        </a:solidFill>
        <a:ln w="19050" cap="flat" cmpd="sng" algn="ctr">
          <a:solidFill>
            <a:schemeClr val="accent2">
              <a:tint val="40000"/>
              <a:alpha val="90000"/>
              <a:hueOff val="239179"/>
              <a:satOff val="15697"/>
              <a:lumOff val="179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Nunito" pitchFamily="2" charset="77"/>
            </a:rPr>
            <a:t>ICARP IV RPT final </a:t>
          </a:r>
          <a:r>
            <a:rPr lang="is-IS" sz="1300" b="1" kern="1200" dirty="0">
              <a:latin typeface="Nunito" pitchFamily="2" charset="77"/>
            </a:rPr>
            <a:t>results reported</a:t>
          </a:r>
          <a:endParaRPr lang="en-GB" sz="1300" kern="1200" noProof="0" dirty="0">
            <a:latin typeface="Nunito" pitchFamily="2" charset="77"/>
          </a:endParaRPr>
        </a:p>
      </dsp:txBody>
      <dsp:txXfrm>
        <a:off x="4949208" y="2678134"/>
        <a:ext cx="2696907" cy="665784"/>
      </dsp:txXfrm>
    </dsp:sp>
    <dsp:sp modelId="{F0514688-2E7D-AF4F-8D62-819821A06D84}">
      <dsp:nvSpPr>
        <dsp:cNvPr id="0" name=""/>
        <dsp:cNvSpPr/>
      </dsp:nvSpPr>
      <dsp:spPr>
        <a:xfrm>
          <a:off x="6297662" y="1914578"/>
          <a:ext cx="0" cy="268040"/>
        </a:xfrm>
        <a:prstGeom prst="line">
          <a:avLst/>
        </a:prstGeom>
        <a:noFill/>
        <a:ln w="12700" cap="flat" cmpd="sng" algn="ctr">
          <a:solidFill>
            <a:schemeClr val="accent2">
              <a:hueOff val="353469"/>
              <a:satOff val="-16220"/>
              <a:lumOff val="9703"/>
              <a:alphaOff val="0"/>
            </a:schemeClr>
          </a:solidFill>
          <a:prstDash val="solid"/>
          <a:miter lim="800000"/>
        </a:ln>
        <a:effectLst/>
      </dsp:spPr>
      <dsp:style>
        <a:lnRef idx="1">
          <a:scrgbClr r="0" g="0" b="0"/>
        </a:lnRef>
        <a:fillRef idx="0">
          <a:scrgbClr r="0" g="0" b="0"/>
        </a:fillRef>
        <a:effectRef idx="0">
          <a:scrgbClr r="0" g="0" b="0"/>
        </a:effectRef>
        <a:fontRef idx="minor"/>
      </dsp:style>
    </dsp:sp>
    <dsp:sp modelId="{16E84CB6-5D7E-3447-B983-28EC1FFEB611}">
      <dsp:nvSpPr>
        <dsp:cNvPr id="0" name=""/>
        <dsp:cNvSpPr/>
      </dsp:nvSpPr>
      <dsp:spPr>
        <a:xfrm rot="2700000">
          <a:off x="4694616" y="1884794"/>
          <a:ext cx="59567" cy="59567"/>
        </a:xfrm>
        <a:prstGeom prst="rect">
          <a:avLst/>
        </a:prstGeom>
        <a:solidFill>
          <a:schemeClr val="accent2">
            <a:hueOff val="56720"/>
            <a:satOff val="6519"/>
            <a:lumOff val="-5196"/>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853A00-39C4-5845-BE99-AF01EBB057C0}">
      <dsp:nvSpPr>
        <dsp:cNvPr id="0" name=""/>
        <dsp:cNvSpPr/>
      </dsp:nvSpPr>
      <dsp:spPr>
        <a:xfrm rot="2700000">
          <a:off x="6267878" y="1884794"/>
          <a:ext cx="59567" cy="59567"/>
        </a:xfrm>
        <a:prstGeom prst="rect">
          <a:avLst/>
        </a:prstGeom>
        <a:solidFill>
          <a:schemeClr val="accent2">
            <a:hueOff val="85079"/>
            <a:satOff val="9779"/>
            <a:lumOff val="-779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BC9365-090A-0E48-B4D8-BD566C6E38C9}">
      <dsp:nvSpPr>
        <dsp:cNvPr id="0" name=""/>
        <dsp:cNvSpPr/>
      </dsp:nvSpPr>
      <dsp:spPr>
        <a:xfrm>
          <a:off x="6486453" y="1187038"/>
          <a:ext cx="2768941" cy="459498"/>
        </a:xfrm>
        <a:prstGeom prst="roundRect">
          <a:avLst/>
        </a:prstGeom>
        <a:solidFill>
          <a:srgbClr val="0A74B2"/>
        </a:solidFill>
        <a:ln w="19050" cap="flat" cmpd="sng" algn="ctr">
          <a:solidFill>
            <a:schemeClr val="accent2">
              <a:hueOff val="471292"/>
              <a:satOff val="-21627"/>
              <a:lumOff val="129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666750">
            <a:lnSpc>
              <a:spcPct val="90000"/>
            </a:lnSpc>
            <a:spcBef>
              <a:spcPct val="0"/>
            </a:spcBef>
            <a:spcAft>
              <a:spcPct val="35000"/>
            </a:spcAft>
            <a:buNone/>
            <a:defRPr b="1"/>
          </a:pPr>
          <a:r>
            <a:rPr lang="en-US" sz="1500" kern="1200" dirty="0">
              <a:latin typeface="Nunito" pitchFamily="2" charset="77"/>
            </a:rPr>
            <a:t>March 2026</a:t>
          </a:r>
        </a:p>
      </dsp:txBody>
      <dsp:txXfrm>
        <a:off x="6508884" y="1209469"/>
        <a:ext cx="2724079" cy="414636"/>
      </dsp:txXfrm>
    </dsp:sp>
    <dsp:sp modelId="{7802C6EC-A7F4-C540-A1FA-9BC52022B451}">
      <dsp:nvSpPr>
        <dsp:cNvPr id="0" name=""/>
        <dsp:cNvSpPr/>
      </dsp:nvSpPr>
      <dsp:spPr>
        <a:xfrm>
          <a:off x="6486453" y="449219"/>
          <a:ext cx="2768941" cy="737818"/>
        </a:xfrm>
        <a:prstGeom prst="roundRect">
          <a:avLst/>
        </a:prstGeom>
        <a:solidFill>
          <a:schemeClr val="accent2">
            <a:tint val="40000"/>
            <a:alpha val="90000"/>
            <a:hueOff val="318905"/>
            <a:satOff val="20929"/>
            <a:lumOff val="2397"/>
            <a:alphaOff val="0"/>
          </a:schemeClr>
        </a:solidFill>
        <a:ln w="19050" cap="flat" cmpd="sng" algn="ctr">
          <a:solidFill>
            <a:schemeClr val="accent2">
              <a:tint val="40000"/>
              <a:alpha val="90000"/>
              <a:hueOff val="318905"/>
              <a:satOff val="20929"/>
              <a:lumOff val="23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b="1" kern="1200" dirty="0">
              <a:latin typeface="Nunito" pitchFamily="2" charset="77"/>
            </a:rPr>
            <a:t>ICARP IV Final Results </a:t>
          </a:r>
          <a:r>
            <a:rPr lang="en-US" sz="1300" kern="1200" dirty="0">
              <a:latin typeface="Nunito" pitchFamily="2" charset="77"/>
            </a:rPr>
            <a:t>published </a:t>
          </a:r>
        </a:p>
      </dsp:txBody>
      <dsp:txXfrm>
        <a:off x="6522470" y="485236"/>
        <a:ext cx="2696907" cy="665784"/>
      </dsp:txXfrm>
    </dsp:sp>
    <dsp:sp modelId="{A60A5AC8-A1DB-6B4F-BC74-454442C7D80B}">
      <dsp:nvSpPr>
        <dsp:cNvPr id="0" name=""/>
        <dsp:cNvSpPr/>
      </dsp:nvSpPr>
      <dsp:spPr>
        <a:xfrm>
          <a:off x="7870924" y="1646537"/>
          <a:ext cx="0" cy="268040"/>
        </a:xfrm>
        <a:prstGeom prst="line">
          <a:avLst/>
        </a:prstGeom>
        <a:noFill/>
        <a:ln w="12700" cap="flat" cmpd="sng" algn="ctr">
          <a:solidFill>
            <a:schemeClr val="accent2">
              <a:hueOff val="471292"/>
              <a:satOff val="-21627"/>
              <a:lumOff val="12937"/>
              <a:alphaOff val="0"/>
            </a:schemeClr>
          </a:solidFill>
          <a:prstDash val="solid"/>
          <a:miter lim="800000"/>
        </a:ln>
        <a:effectLst/>
      </dsp:spPr>
      <dsp:style>
        <a:lnRef idx="1">
          <a:scrgbClr r="0" g="0" b="0"/>
        </a:lnRef>
        <a:fillRef idx="0">
          <a:scrgbClr r="0" g="0" b="0"/>
        </a:fillRef>
        <a:effectRef idx="0">
          <a:scrgbClr r="0" g="0" b="0"/>
        </a:effectRef>
        <a:fontRef idx="minor"/>
      </dsp:style>
    </dsp:sp>
    <dsp:sp modelId="{6E347BEC-DF31-D145-9635-C448A824257F}">
      <dsp:nvSpPr>
        <dsp:cNvPr id="0" name=""/>
        <dsp:cNvSpPr/>
      </dsp:nvSpPr>
      <dsp:spPr>
        <a:xfrm rot="2700000">
          <a:off x="7841140" y="1884794"/>
          <a:ext cx="59567" cy="59567"/>
        </a:xfrm>
        <a:prstGeom prst="rect">
          <a:avLst/>
        </a:prstGeom>
        <a:solidFill>
          <a:schemeClr val="accent2">
            <a:hueOff val="113439"/>
            <a:satOff val="13039"/>
            <a:lumOff val="-1039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D0CB6-8D98-5E4D-A7C1-968FA93D6735}">
      <dsp:nvSpPr>
        <dsp:cNvPr id="0" name=""/>
        <dsp:cNvSpPr/>
      </dsp:nvSpPr>
      <dsp:spPr>
        <a:xfrm>
          <a:off x="2764" y="0"/>
          <a:ext cx="2460389" cy="371930"/>
        </a:xfrm>
        <a:prstGeom prst="chevron">
          <a:avLst/>
        </a:prstGeom>
        <a:solidFill>
          <a:srgbClr val="739FBC"/>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2022</a:t>
          </a:r>
        </a:p>
      </dsp:txBody>
      <dsp:txXfrm>
        <a:off x="188729" y="0"/>
        <a:ext cx="2088459" cy="371930"/>
      </dsp:txXfrm>
    </dsp:sp>
    <dsp:sp modelId="{1C9048C5-0CBF-1944-BA5C-51028E4653F0}">
      <dsp:nvSpPr>
        <dsp:cNvPr id="0" name=""/>
        <dsp:cNvSpPr/>
      </dsp:nvSpPr>
      <dsp:spPr>
        <a:xfrm>
          <a:off x="2217114"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2023</a:t>
          </a:r>
        </a:p>
      </dsp:txBody>
      <dsp:txXfrm>
        <a:off x="2403079" y="0"/>
        <a:ext cx="2088459" cy="371930"/>
      </dsp:txXfrm>
    </dsp:sp>
    <dsp:sp modelId="{DA5E5CAC-A5B2-C84C-B65C-1F799543FA45}">
      <dsp:nvSpPr>
        <dsp:cNvPr id="0" name=""/>
        <dsp:cNvSpPr/>
      </dsp:nvSpPr>
      <dsp:spPr>
        <a:xfrm>
          <a:off x="4431465" y="0"/>
          <a:ext cx="2460389" cy="371930"/>
        </a:xfrm>
        <a:prstGeom prst="chevron">
          <a:avLst/>
        </a:prstGeom>
        <a:solidFill>
          <a:srgbClr val="0A74B2"/>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2024</a:t>
          </a:r>
        </a:p>
      </dsp:txBody>
      <dsp:txXfrm>
        <a:off x="4617430" y="0"/>
        <a:ext cx="2088459" cy="371930"/>
      </dsp:txXfrm>
    </dsp:sp>
    <dsp:sp modelId="{9D7F7E79-4BA1-7747-B177-704ED3C8FF1E}">
      <dsp:nvSpPr>
        <dsp:cNvPr id="0" name=""/>
        <dsp:cNvSpPr/>
      </dsp:nvSpPr>
      <dsp:spPr>
        <a:xfrm>
          <a:off x="6645815"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2025</a:t>
          </a:r>
        </a:p>
      </dsp:txBody>
      <dsp:txXfrm>
        <a:off x="6831780" y="0"/>
        <a:ext cx="2088459" cy="371930"/>
      </dsp:txXfrm>
    </dsp:sp>
    <dsp:sp modelId="{6C794C70-1E19-D042-AEDA-D30DCF73C422}">
      <dsp:nvSpPr>
        <dsp:cNvPr id="0" name=""/>
        <dsp:cNvSpPr/>
      </dsp:nvSpPr>
      <dsp:spPr>
        <a:xfrm>
          <a:off x="8860166" y="0"/>
          <a:ext cx="2460389" cy="371930"/>
        </a:xfrm>
        <a:prstGeom prst="chevron">
          <a:avLst/>
        </a:prstGeom>
        <a:solidFill>
          <a:srgbClr val="739FBC"/>
        </a:solidFill>
        <a:ln w="508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GB" sz="2200" kern="1200" dirty="0"/>
            <a:t>2026</a:t>
          </a:r>
        </a:p>
      </dsp:txBody>
      <dsp:txXfrm>
        <a:off x="9046131" y="0"/>
        <a:ext cx="2088459" cy="371930"/>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DA113-6A2B-8449-AA50-E150C90BE0BD}" type="datetimeFigureOut">
              <a:rPr lang="en-IS" smtClean="0"/>
              <a:t>6.5.2025</a:t>
            </a:fld>
            <a:endParaRPr lang="en-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F41B7-BD63-5B46-8BAD-3AF929075282}" type="slidenum">
              <a:rPr lang="en-IS" smtClean="0"/>
              <a:t>‹#›</a:t>
            </a:fld>
            <a:endParaRPr lang="en-IS"/>
          </a:p>
        </p:txBody>
      </p:sp>
    </p:spTree>
    <p:extLst>
      <p:ext uri="{BB962C8B-B14F-4D97-AF65-F5344CB8AC3E}">
        <p14:creationId xmlns:p14="http://schemas.microsoft.com/office/powerpoint/2010/main" val="212164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S" dirty="0"/>
          </a:p>
        </p:txBody>
      </p:sp>
      <p:sp>
        <p:nvSpPr>
          <p:cNvPr id="4" name="Slide Number Placeholder 3"/>
          <p:cNvSpPr>
            <a:spLocks noGrp="1"/>
          </p:cNvSpPr>
          <p:nvPr>
            <p:ph type="sldNum" sz="quarter" idx="5"/>
          </p:nvPr>
        </p:nvSpPr>
        <p:spPr/>
        <p:txBody>
          <a:bodyPr/>
          <a:lstStyle/>
          <a:p>
            <a:fld id="{456F41B7-BD63-5B46-8BAD-3AF929075282}" type="slidenum">
              <a:rPr lang="en-IS" smtClean="0"/>
              <a:t>1</a:t>
            </a:fld>
            <a:endParaRPr lang="en-IS"/>
          </a:p>
        </p:txBody>
      </p:sp>
    </p:spTree>
    <p:extLst>
      <p:ext uri="{BB962C8B-B14F-4D97-AF65-F5344CB8AC3E}">
        <p14:creationId xmlns:p14="http://schemas.microsoft.com/office/powerpoint/2010/main" val="2203152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456F41B7-BD63-5B46-8BAD-3AF929075282}" type="slidenum">
              <a:rPr lang="en-IS" smtClean="0"/>
              <a:t>10</a:t>
            </a:fld>
            <a:endParaRPr lang="en-IS"/>
          </a:p>
        </p:txBody>
      </p:sp>
    </p:spTree>
    <p:extLst>
      <p:ext uri="{BB962C8B-B14F-4D97-AF65-F5344CB8AC3E}">
        <p14:creationId xmlns:p14="http://schemas.microsoft.com/office/powerpoint/2010/main" val="3987491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3E975-9976-A187-3E8B-81408980A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24F2B7-0CC4-F8B6-0B1C-43709CE134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08B62-3FDC-A464-E577-EA07D09380A2}"/>
              </a:ext>
            </a:extLst>
          </p:cNvPr>
          <p:cNvSpPr>
            <a:spLocks noGrp="1"/>
          </p:cNvSpPr>
          <p:nvPr>
            <p:ph type="body" idx="1"/>
          </p:nvPr>
        </p:nvSpPr>
        <p:spPr/>
        <p:txBody>
          <a:bodyPr/>
          <a:lstStyle/>
          <a:p>
            <a:pPr>
              <a:lnSpc>
                <a:spcPct val="115000"/>
              </a:lnSpc>
              <a:spcAft>
                <a:spcPts val="600"/>
              </a:spcAft>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teams are tasked to: </a:t>
            </a:r>
          </a:p>
          <a:p>
            <a:pPr>
              <a:lnSpc>
                <a:spcPct val="115000"/>
              </a:lnSpc>
              <a:spcAft>
                <a:spcPts val="600"/>
              </a:spcAft>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and analyse the community input that was provided during the engagement phase</a:t>
            </a:r>
          </a:p>
          <a:p>
            <a:pPr marL="342900" lvl="0" indent="-342900">
              <a:lnSpc>
                <a:spcPct val="115000"/>
              </a:lnSpc>
              <a:spcAft>
                <a:spcPts val="600"/>
              </a:spcAft>
              <a:buFont typeface="Symbol" pitchFamily="2" charset="2"/>
              <a:buChar char=""/>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Define knowledge gaps and research priorities for their topic areas (always with a 10-year outlook). </a:t>
            </a:r>
          </a:p>
          <a:p>
            <a:pPr marL="342900" lvl="0" indent="-342900">
              <a:lnSpc>
                <a:spcPct val="115000"/>
              </a:lnSpc>
              <a:spcAft>
                <a:spcPts val="600"/>
              </a:spcAft>
              <a:buFont typeface="Symbol" pitchFamily="2" charset="2"/>
              <a:buChar char=""/>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 recommendations for the implementation of the identified research priorities (including but not limited to potential new alliances and collaborative partnerships needed to address them especially with a focus on the  upcoming International Polar Year)</a:t>
            </a: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SzPts val="1000"/>
              <a:buFont typeface="Symbol" pitchFamily="2" charset="2"/>
              <a:buChar char=""/>
              <a:tabLst>
                <a:tab pos="457200" algn="l"/>
              </a:tabLst>
            </a:pPr>
            <a:endParaRPr lang="en-I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0C3AA18-1E9A-87E5-04C9-7A8CF8275E71}"/>
              </a:ext>
            </a:extLst>
          </p:cNvPr>
          <p:cNvSpPr>
            <a:spLocks noGrp="1"/>
          </p:cNvSpPr>
          <p:nvPr>
            <p:ph type="sldNum" sz="quarter" idx="5"/>
          </p:nvPr>
        </p:nvSpPr>
        <p:spPr/>
        <p:txBody>
          <a:bodyPr/>
          <a:lstStyle/>
          <a:p>
            <a:fld id="{456F41B7-BD63-5B46-8BAD-3AF929075282}" type="slidenum">
              <a:rPr lang="en-IS" smtClean="0"/>
              <a:t>11</a:t>
            </a:fld>
            <a:endParaRPr lang="en-IS"/>
          </a:p>
        </p:txBody>
      </p:sp>
    </p:spTree>
    <p:extLst>
      <p:ext uri="{BB962C8B-B14F-4D97-AF65-F5344CB8AC3E}">
        <p14:creationId xmlns:p14="http://schemas.microsoft.com/office/powerpoint/2010/main" val="716967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150F6-6897-D040-12FE-D2B1C662F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FA245-93CA-ABBF-EC46-E91EB3CB03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690DB-9170-1F67-D4B0-579BF45197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4BD652A-800D-43C1-FCF0-96B23010F263}"/>
              </a:ext>
            </a:extLst>
          </p:cNvPr>
          <p:cNvSpPr>
            <a:spLocks noGrp="1"/>
          </p:cNvSpPr>
          <p:nvPr>
            <p:ph type="sldNum" sz="quarter" idx="5"/>
          </p:nvPr>
        </p:nvSpPr>
        <p:spPr/>
        <p:txBody>
          <a:bodyPr/>
          <a:lstStyle/>
          <a:p>
            <a:fld id="{2715F631-82BD-5B49-A127-6633098721B3}" type="slidenum">
              <a:rPr lang="en-IS" smtClean="0"/>
              <a:t>12</a:t>
            </a:fld>
            <a:endParaRPr lang="en-IS"/>
          </a:p>
        </p:txBody>
      </p:sp>
    </p:spTree>
    <p:extLst>
      <p:ext uri="{BB962C8B-B14F-4D97-AF65-F5344CB8AC3E}">
        <p14:creationId xmlns:p14="http://schemas.microsoft.com/office/powerpoint/2010/main" val="3733154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20D7D-9C98-810D-8D36-525AE471D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F2F8B-56BA-3224-C13C-F34E41EE3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87DC7-7F62-0011-2273-747CE6ACEC00}"/>
              </a:ext>
            </a:extLst>
          </p:cNvPr>
          <p:cNvSpPr>
            <a:spLocks noGrp="1"/>
          </p:cNvSpPr>
          <p:nvPr>
            <p:ph type="body" idx="1"/>
          </p:nvPr>
        </p:nvSpPr>
        <p:spPr/>
        <p:txBody>
          <a:bodyPr/>
          <a:lstStyle/>
          <a:p>
            <a:endParaRPr lang="en-IS" dirty="0"/>
          </a:p>
        </p:txBody>
      </p:sp>
      <p:sp>
        <p:nvSpPr>
          <p:cNvPr id="4" name="Slide Number Placeholder 3">
            <a:extLst>
              <a:ext uri="{FF2B5EF4-FFF2-40B4-BE49-F238E27FC236}">
                <a16:creationId xmlns:a16="http://schemas.microsoft.com/office/drawing/2014/main" id="{2764AEAC-7D01-46AC-AA25-3D9505D34A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6F41B7-BD63-5B46-8BAD-3AF929075282}" type="slidenum">
              <a:rPr kumimoji="0" lang="en-I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3558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S" dirty="0"/>
              <a:t>Thank you very much for your attention. </a:t>
            </a:r>
          </a:p>
        </p:txBody>
      </p:sp>
      <p:sp>
        <p:nvSpPr>
          <p:cNvPr id="4" name="Slide Number Placeholder 3"/>
          <p:cNvSpPr>
            <a:spLocks noGrp="1"/>
          </p:cNvSpPr>
          <p:nvPr>
            <p:ph type="sldNum" sz="quarter" idx="5"/>
          </p:nvPr>
        </p:nvSpPr>
        <p:spPr/>
        <p:txBody>
          <a:bodyPr/>
          <a:lstStyle/>
          <a:p>
            <a:fld id="{456F41B7-BD63-5B46-8BAD-3AF929075282}" type="slidenum">
              <a:rPr lang="en-IS" smtClean="0"/>
              <a:t>14</a:t>
            </a:fld>
            <a:endParaRPr lang="en-IS"/>
          </a:p>
        </p:txBody>
      </p:sp>
    </p:spTree>
    <p:extLst>
      <p:ext uri="{BB962C8B-B14F-4D97-AF65-F5344CB8AC3E}">
        <p14:creationId xmlns:p14="http://schemas.microsoft.com/office/powerpoint/2010/main" val="72741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456F41B7-BD63-5B46-8BAD-3AF929075282}" type="slidenum">
              <a:rPr lang="en-IS" smtClean="0"/>
              <a:t>2</a:t>
            </a:fld>
            <a:endParaRPr lang="en-IS"/>
          </a:p>
        </p:txBody>
      </p:sp>
    </p:spTree>
    <p:extLst>
      <p:ext uri="{BB962C8B-B14F-4D97-AF65-F5344CB8AC3E}">
        <p14:creationId xmlns:p14="http://schemas.microsoft.com/office/powerpoint/2010/main" val="2328615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dirty="0"/>
          </a:p>
        </p:txBody>
      </p:sp>
      <p:sp>
        <p:nvSpPr>
          <p:cNvPr id="4" name="Slide Number Placeholder 3"/>
          <p:cNvSpPr>
            <a:spLocks noGrp="1"/>
          </p:cNvSpPr>
          <p:nvPr>
            <p:ph type="sldNum" sz="quarter" idx="5"/>
          </p:nvPr>
        </p:nvSpPr>
        <p:spPr/>
        <p:txBody>
          <a:bodyPr/>
          <a:lstStyle/>
          <a:p>
            <a:fld id="{456F41B7-BD63-5B46-8BAD-3AF929075282}" type="slidenum">
              <a:rPr lang="en-IS" smtClean="0"/>
              <a:t>3</a:t>
            </a:fld>
            <a:endParaRPr lang="en-IS"/>
          </a:p>
        </p:txBody>
      </p:sp>
    </p:spTree>
    <p:extLst>
      <p:ext uri="{BB962C8B-B14F-4D97-AF65-F5344CB8AC3E}">
        <p14:creationId xmlns:p14="http://schemas.microsoft.com/office/powerpoint/2010/main" val="1618155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42E0-F4D8-39F5-B440-F380D3AFD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36BAA-1F33-204C-FD52-1BAE6B70F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4DC369-7366-FB72-66C9-106988B920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BAE970A-5869-85B8-1E6C-83E8F7FAFE9B}"/>
              </a:ext>
            </a:extLst>
          </p:cNvPr>
          <p:cNvSpPr>
            <a:spLocks noGrp="1"/>
          </p:cNvSpPr>
          <p:nvPr>
            <p:ph type="sldNum" sz="quarter" idx="5"/>
          </p:nvPr>
        </p:nvSpPr>
        <p:spPr/>
        <p:txBody>
          <a:bodyPr/>
          <a:lstStyle/>
          <a:p>
            <a:fld id="{2715F631-82BD-5B49-A127-6633098721B3}" type="slidenum">
              <a:rPr lang="en-IS" smtClean="0"/>
              <a:t>4</a:t>
            </a:fld>
            <a:endParaRPr lang="en-IS"/>
          </a:p>
        </p:txBody>
      </p:sp>
    </p:spTree>
    <p:extLst>
      <p:ext uri="{BB962C8B-B14F-4D97-AF65-F5344CB8AC3E}">
        <p14:creationId xmlns:p14="http://schemas.microsoft.com/office/powerpoint/2010/main" val="2308735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84475-F951-E4C0-1596-95A93C296E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DD71F-65F4-D46D-3D7D-D1DC20BD0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69D76-85E7-6E35-B685-F5DDA3EA19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a:extLst>
              <a:ext uri="{FF2B5EF4-FFF2-40B4-BE49-F238E27FC236}">
                <a16:creationId xmlns:a16="http://schemas.microsoft.com/office/drawing/2014/main" id="{DDF6D953-F71F-31E4-A0B9-B797B93F6C12}"/>
              </a:ext>
            </a:extLst>
          </p:cNvPr>
          <p:cNvSpPr>
            <a:spLocks noGrp="1"/>
          </p:cNvSpPr>
          <p:nvPr>
            <p:ph type="sldNum" sz="quarter" idx="5"/>
          </p:nvPr>
        </p:nvSpPr>
        <p:spPr/>
        <p:txBody>
          <a:bodyPr/>
          <a:lstStyle/>
          <a:p>
            <a:fld id="{2715F631-82BD-5B49-A127-6633098721B3}" type="slidenum">
              <a:rPr lang="en-IS" smtClean="0"/>
              <a:t>5</a:t>
            </a:fld>
            <a:endParaRPr lang="en-IS"/>
          </a:p>
        </p:txBody>
      </p:sp>
    </p:spTree>
    <p:extLst>
      <p:ext uri="{BB962C8B-B14F-4D97-AF65-F5344CB8AC3E}">
        <p14:creationId xmlns:p14="http://schemas.microsoft.com/office/powerpoint/2010/main" val="230538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Earlier this year we have created 7 Research Priotity Teams for the themes listed here. Team 1 – 3 were based on the outcomes of the last ICARP III process in 2015. The remaining teams were added as other significant topics that needed to be address within the current process. </a:t>
            </a: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600"/>
              </a:spcAft>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600"/>
              </a:spcAft>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More than 200 people (researchers of all career stages, Indigenous scholars a</a:t>
            </a:r>
            <a:r>
              <a:rPr lang="en-GB"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nd</a:t>
            </a: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others) from 27 countries are currently engaged in the RPTs. </a:t>
            </a: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SzPts val="1000"/>
              <a:buFont typeface="Symbol" pitchFamily="2" charset="2"/>
              <a:buChar char=""/>
              <a:tabLst>
                <a:tab pos="457200" algn="l"/>
              </a:tabLst>
            </a:pPr>
            <a:endParaRPr lang="en-I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6F41B7-BD63-5B46-8BAD-3AF929075282}" type="slidenum">
              <a:rPr lang="en-IS" smtClean="0"/>
              <a:t>6</a:t>
            </a:fld>
            <a:endParaRPr lang="en-IS"/>
          </a:p>
        </p:txBody>
      </p:sp>
    </p:spTree>
    <p:extLst>
      <p:ext uri="{BB962C8B-B14F-4D97-AF65-F5344CB8AC3E}">
        <p14:creationId xmlns:p14="http://schemas.microsoft.com/office/powerpoint/2010/main" val="282896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600"/>
              </a:spcAft>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teams are tasked to: </a:t>
            </a:r>
          </a:p>
          <a:p>
            <a:pPr>
              <a:lnSpc>
                <a:spcPct val="115000"/>
              </a:lnSpc>
              <a:spcAft>
                <a:spcPts val="600"/>
              </a:spcAft>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and analyse the community input that was provided during the engagement phase</a:t>
            </a:r>
          </a:p>
          <a:p>
            <a:pPr marL="342900" lvl="0" indent="-342900">
              <a:lnSpc>
                <a:spcPct val="115000"/>
              </a:lnSpc>
              <a:spcAft>
                <a:spcPts val="600"/>
              </a:spcAft>
              <a:buFont typeface="Symbol" pitchFamily="2" charset="2"/>
              <a:buChar char=""/>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Define knowledge gaps and research priorities for their topic areas (always with a 10-year outlook). </a:t>
            </a:r>
          </a:p>
          <a:p>
            <a:pPr marL="342900" lvl="0" indent="-342900">
              <a:lnSpc>
                <a:spcPct val="115000"/>
              </a:lnSpc>
              <a:spcAft>
                <a:spcPts val="600"/>
              </a:spcAft>
              <a:buFont typeface="Symbol" pitchFamily="2" charset="2"/>
              <a:buChar char=""/>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 recommendations for the implementation of the identified research priorities (including but not limited to potential new alliances and collaborative partnerships needed to address them especially with a focus on the  upcoming International Polar Year)</a:t>
            </a: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SzPts val="1000"/>
              <a:buFont typeface="Symbol" pitchFamily="2" charset="2"/>
              <a:buChar char=""/>
              <a:tabLst>
                <a:tab pos="457200" algn="l"/>
              </a:tabLst>
            </a:pPr>
            <a:endParaRPr lang="en-I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6F41B7-BD63-5B46-8BAD-3AF929075282}" type="slidenum">
              <a:rPr lang="en-IS" smtClean="0"/>
              <a:t>7</a:t>
            </a:fld>
            <a:endParaRPr lang="en-IS"/>
          </a:p>
        </p:txBody>
      </p:sp>
    </p:spTree>
    <p:extLst>
      <p:ext uri="{BB962C8B-B14F-4D97-AF65-F5344CB8AC3E}">
        <p14:creationId xmlns:p14="http://schemas.microsoft.com/office/powerpoint/2010/main" val="1557866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33497-76E1-629E-D7C0-6EDF52B779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22812-7FE3-BAC4-D4CC-BFE3086992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D1B73-1081-FF83-0BA5-2790AC8E6D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Pts val="1000"/>
              <a:buFont typeface="Symbol" pitchFamily="2" charset="2"/>
              <a:buNone/>
              <a:tabLst>
                <a:tab pos="457200" algn="l"/>
              </a:tabLst>
              <a:defRP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RPTs have started their work in March during our Arctic Science Summit Week 2024 in Edinburgh </a:t>
            </a:r>
          </a:p>
          <a:p>
            <a:pPr marL="0" marR="0" lvl="0" indent="0" algn="l" defTabSz="914400" rtl="0" eaLnBrk="1" fontAlgn="auto" latinLnBrk="0" hangingPunct="1">
              <a:lnSpc>
                <a:spcPct val="100000"/>
              </a:lnSpc>
              <a:spcBef>
                <a:spcPts val="0"/>
              </a:spcBef>
              <a:spcAft>
                <a:spcPts val="600"/>
              </a:spcAft>
              <a:buClrTx/>
              <a:buSzPts val="1000"/>
              <a:buFont typeface="Symbol" pitchFamily="2" charset="2"/>
              <a:buNone/>
              <a:tabLst>
                <a:tab pos="457200" algn="l"/>
              </a:tabLst>
              <a:defRPr/>
            </a:pPr>
            <a:endPar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600"/>
              </a:spcAft>
              <a:buClrTx/>
              <a:buSzPts val="1000"/>
              <a:buFont typeface="Symbol" pitchFamily="2" charset="2"/>
              <a:buNone/>
              <a:tabLst>
                <a:tab pos="457200" algn="l"/>
              </a:tabLst>
              <a:defRP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And they will present their draft results / outcomes for further public consultation next year during the ICARP IV Summit 2025 / ASSW 2025. </a:t>
            </a: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SzPts val="1000"/>
              <a:buFont typeface="Symbol" pitchFamily="2" charset="2"/>
              <a:buChar char=""/>
              <a:tabLst>
                <a:tab pos="457200" algn="l"/>
              </a:tabLst>
            </a:pPr>
            <a:endParaRPr lang="en-I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EC23B62-6ACF-B956-D6B6-6C4875AEA4BB}"/>
              </a:ext>
            </a:extLst>
          </p:cNvPr>
          <p:cNvSpPr>
            <a:spLocks noGrp="1"/>
          </p:cNvSpPr>
          <p:nvPr>
            <p:ph type="sldNum" sz="quarter" idx="5"/>
          </p:nvPr>
        </p:nvSpPr>
        <p:spPr/>
        <p:txBody>
          <a:bodyPr/>
          <a:lstStyle/>
          <a:p>
            <a:fld id="{456F41B7-BD63-5B46-8BAD-3AF929075282}" type="slidenum">
              <a:rPr lang="en-IS" smtClean="0"/>
              <a:t>8</a:t>
            </a:fld>
            <a:endParaRPr lang="en-IS"/>
          </a:p>
        </p:txBody>
      </p:sp>
    </p:spTree>
    <p:extLst>
      <p:ext uri="{BB962C8B-B14F-4D97-AF65-F5344CB8AC3E}">
        <p14:creationId xmlns:p14="http://schemas.microsoft.com/office/powerpoint/2010/main" val="3443358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8F1B6-FE3C-1133-EF5A-44ACF0E84D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25093-8785-4ACE-EE91-F8DB80D8E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E0801-1C4C-5450-783D-8CA3DE6A3430}"/>
              </a:ext>
            </a:extLst>
          </p:cNvPr>
          <p:cNvSpPr>
            <a:spLocks noGrp="1"/>
          </p:cNvSpPr>
          <p:nvPr>
            <p:ph type="body" idx="1"/>
          </p:nvPr>
        </p:nvSpPr>
        <p:spPr/>
        <p:txBody>
          <a:bodyPr/>
          <a:lstStyle/>
          <a:p>
            <a:pPr>
              <a:lnSpc>
                <a:spcPct val="115000"/>
              </a:lnSpc>
              <a:spcAft>
                <a:spcPts val="600"/>
              </a:spcAft>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teams are tasked to: </a:t>
            </a:r>
          </a:p>
          <a:p>
            <a:pPr>
              <a:lnSpc>
                <a:spcPct val="115000"/>
              </a:lnSpc>
              <a:spcAft>
                <a:spcPts val="600"/>
              </a:spcAft>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and analyse the community input that was provided during the engagement phase</a:t>
            </a:r>
          </a:p>
          <a:p>
            <a:pPr marL="342900" lvl="0" indent="-342900">
              <a:lnSpc>
                <a:spcPct val="115000"/>
              </a:lnSpc>
              <a:spcAft>
                <a:spcPts val="600"/>
              </a:spcAft>
              <a:buFont typeface="Symbol" pitchFamily="2" charset="2"/>
              <a:buChar char=""/>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Define knowledge gaps and research priorities for their topic areas (always with a 10-year outlook). </a:t>
            </a:r>
          </a:p>
          <a:p>
            <a:pPr marL="342900" lvl="0" indent="-342900">
              <a:lnSpc>
                <a:spcPct val="115000"/>
              </a:lnSpc>
              <a:spcAft>
                <a:spcPts val="600"/>
              </a:spcAft>
              <a:buFont typeface="Symbol" pitchFamily="2" charset="2"/>
              <a:buChar char=""/>
            </a:pP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Symbol" pitchFamily="2" charset="2"/>
              <a:buChar char=""/>
            </a:pPr>
            <a:r>
              <a:rPr lang="en-I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Develop recommendations for the implementation of the identified research priorities (including but not limited to potential new alliances and collaborative partnerships needed to address them especially with a focus on the  upcoming International Polar Year)</a:t>
            </a:r>
            <a:endParaRPr lang="en-I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SzPts val="1000"/>
              <a:buFont typeface="Symbol" pitchFamily="2" charset="2"/>
              <a:buChar char=""/>
              <a:tabLst>
                <a:tab pos="457200" algn="l"/>
              </a:tabLst>
            </a:pPr>
            <a:endParaRPr lang="en-I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E756A425-1C3B-2C56-FC86-65C30AE48346}"/>
              </a:ext>
            </a:extLst>
          </p:cNvPr>
          <p:cNvSpPr>
            <a:spLocks noGrp="1"/>
          </p:cNvSpPr>
          <p:nvPr>
            <p:ph type="sldNum" sz="quarter" idx="5"/>
          </p:nvPr>
        </p:nvSpPr>
        <p:spPr/>
        <p:txBody>
          <a:bodyPr/>
          <a:lstStyle/>
          <a:p>
            <a:fld id="{456F41B7-BD63-5B46-8BAD-3AF929075282}" type="slidenum">
              <a:rPr lang="en-IS" smtClean="0"/>
              <a:t>9</a:t>
            </a:fld>
            <a:endParaRPr lang="en-IS"/>
          </a:p>
        </p:txBody>
      </p:sp>
    </p:spTree>
    <p:extLst>
      <p:ext uri="{BB962C8B-B14F-4D97-AF65-F5344CB8AC3E}">
        <p14:creationId xmlns:p14="http://schemas.microsoft.com/office/powerpoint/2010/main" val="401953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16F9-0C66-4210-0694-98BBE726B50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S"/>
          </a:p>
        </p:txBody>
      </p:sp>
      <p:sp>
        <p:nvSpPr>
          <p:cNvPr id="3" name="Subtitle 2">
            <a:extLst>
              <a:ext uri="{FF2B5EF4-FFF2-40B4-BE49-F238E27FC236}">
                <a16:creationId xmlns:a16="http://schemas.microsoft.com/office/drawing/2014/main" id="{07ED8F77-9142-6405-569F-086CA2D155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S"/>
          </a:p>
        </p:txBody>
      </p:sp>
      <p:sp>
        <p:nvSpPr>
          <p:cNvPr id="4" name="Date Placeholder 3">
            <a:extLst>
              <a:ext uri="{FF2B5EF4-FFF2-40B4-BE49-F238E27FC236}">
                <a16:creationId xmlns:a16="http://schemas.microsoft.com/office/drawing/2014/main" id="{CF4FA11C-4A59-1EAC-A559-7A14BC48AE1B}"/>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5" name="Footer Placeholder 4">
            <a:extLst>
              <a:ext uri="{FF2B5EF4-FFF2-40B4-BE49-F238E27FC236}">
                <a16:creationId xmlns:a16="http://schemas.microsoft.com/office/drawing/2014/main" id="{33BA10B2-6712-FB28-0F50-A085DEF91CBA}"/>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A227CDDE-D8FE-1160-CF0E-97036DC740EC}"/>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2934040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CF910-F4FA-7F42-FCA7-0DABCE498FEB}"/>
              </a:ext>
            </a:extLst>
          </p:cNvPr>
          <p:cNvSpPr>
            <a:spLocks noGrp="1"/>
          </p:cNvSpPr>
          <p:nvPr>
            <p:ph type="title"/>
          </p:nvPr>
        </p:nvSpPr>
        <p:spPr/>
        <p:txBody>
          <a:bodyPr/>
          <a:lstStyle/>
          <a:p>
            <a:r>
              <a:rPr lang="en-GB"/>
              <a:t>Click to edit Master title style</a:t>
            </a:r>
            <a:endParaRPr lang="en-IS"/>
          </a:p>
        </p:txBody>
      </p:sp>
      <p:sp>
        <p:nvSpPr>
          <p:cNvPr id="3" name="Vertical Text Placeholder 2">
            <a:extLst>
              <a:ext uri="{FF2B5EF4-FFF2-40B4-BE49-F238E27FC236}">
                <a16:creationId xmlns:a16="http://schemas.microsoft.com/office/drawing/2014/main" id="{9DEDD3C3-DA5E-68A8-9F97-8D2D3BCCF35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Date Placeholder 3">
            <a:extLst>
              <a:ext uri="{FF2B5EF4-FFF2-40B4-BE49-F238E27FC236}">
                <a16:creationId xmlns:a16="http://schemas.microsoft.com/office/drawing/2014/main" id="{0D9DCCEC-5910-E778-EDAA-DC579CC2D70C}"/>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5" name="Footer Placeholder 4">
            <a:extLst>
              <a:ext uri="{FF2B5EF4-FFF2-40B4-BE49-F238E27FC236}">
                <a16:creationId xmlns:a16="http://schemas.microsoft.com/office/drawing/2014/main" id="{282DA1E3-729A-6D25-CC91-2F198EC06021}"/>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2E08EB38-BD47-04DE-336E-360A50EF3DB1}"/>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2366925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8271CC-7633-1BE1-CE24-5B0F5794AB2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S"/>
          </a:p>
        </p:txBody>
      </p:sp>
      <p:sp>
        <p:nvSpPr>
          <p:cNvPr id="3" name="Vertical Text Placeholder 2">
            <a:extLst>
              <a:ext uri="{FF2B5EF4-FFF2-40B4-BE49-F238E27FC236}">
                <a16:creationId xmlns:a16="http://schemas.microsoft.com/office/drawing/2014/main" id="{E7165791-0897-D934-EEA1-AB43E63C857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Date Placeholder 3">
            <a:extLst>
              <a:ext uri="{FF2B5EF4-FFF2-40B4-BE49-F238E27FC236}">
                <a16:creationId xmlns:a16="http://schemas.microsoft.com/office/drawing/2014/main" id="{E5703C16-59AB-81D4-905A-C57CCCF958B5}"/>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5" name="Footer Placeholder 4">
            <a:extLst>
              <a:ext uri="{FF2B5EF4-FFF2-40B4-BE49-F238E27FC236}">
                <a16:creationId xmlns:a16="http://schemas.microsoft.com/office/drawing/2014/main" id="{67B292D5-1C15-5DCF-B24C-47E584C4B047}"/>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D943A418-C3C9-5DC1-FD8F-BC5B98B643D4}"/>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2142826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429D2-DE5A-2601-9B8F-EE20A1C6B4BF}"/>
              </a:ext>
            </a:extLst>
          </p:cNvPr>
          <p:cNvSpPr>
            <a:spLocks noGrp="1"/>
          </p:cNvSpPr>
          <p:nvPr>
            <p:ph type="title"/>
          </p:nvPr>
        </p:nvSpPr>
        <p:spPr/>
        <p:txBody>
          <a:bodyPr/>
          <a:lstStyle/>
          <a:p>
            <a:r>
              <a:rPr lang="en-GB"/>
              <a:t>Click to edit Master title style</a:t>
            </a:r>
            <a:endParaRPr lang="en-IS"/>
          </a:p>
        </p:txBody>
      </p:sp>
      <p:sp>
        <p:nvSpPr>
          <p:cNvPr id="3" name="Content Placeholder 2">
            <a:extLst>
              <a:ext uri="{FF2B5EF4-FFF2-40B4-BE49-F238E27FC236}">
                <a16:creationId xmlns:a16="http://schemas.microsoft.com/office/drawing/2014/main" id="{45F04600-BFE4-1022-F67C-3D5EC0FDAF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Date Placeholder 3">
            <a:extLst>
              <a:ext uri="{FF2B5EF4-FFF2-40B4-BE49-F238E27FC236}">
                <a16:creationId xmlns:a16="http://schemas.microsoft.com/office/drawing/2014/main" id="{B257A3D9-FF35-4DDF-7215-3A08B3878974}"/>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5" name="Footer Placeholder 4">
            <a:extLst>
              <a:ext uri="{FF2B5EF4-FFF2-40B4-BE49-F238E27FC236}">
                <a16:creationId xmlns:a16="http://schemas.microsoft.com/office/drawing/2014/main" id="{94B37075-66B6-2F05-92A2-D5FEC77DE25D}"/>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F658810F-3231-BA64-FF5F-18F7B8A6DE90}"/>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364473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8851-9525-1F28-7262-1D462543628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S"/>
          </a:p>
        </p:txBody>
      </p:sp>
      <p:sp>
        <p:nvSpPr>
          <p:cNvPr id="3" name="Text Placeholder 2">
            <a:extLst>
              <a:ext uri="{FF2B5EF4-FFF2-40B4-BE49-F238E27FC236}">
                <a16:creationId xmlns:a16="http://schemas.microsoft.com/office/drawing/2014/main" id="{F73028D5-D88F-52DE-9290-7B53D4CCC6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495830E-9D62-DA33-0463-D92622A8D69C}"/>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5" name="Footer Placeholder 4">
            <a:extLst>
              <a:ext uri="{FF2B5EF4-FFF2-40B4-BE49-F238E27FC236}">
                <a16:creationId xmlns:a16="http://schemas.microsoft.com/office/drawing/2014/main" id="{F357E4A9-45AC-FB7A-634B-45BC8BC51974}"/>
              </a:ext>
            </a:extLst>
          </p:cNvPr>
          <p:cNvSpPr>
            <a:spLocks noGrp="1"/>
          </p:cNvSpPr>
          <p:nvPr>
            <p:ph type="ftr" sz="quarter" idx="11"/>
          </p:nvPr>
        </p:nvSpPr>
        <p:spPr/>
        <p:txBody>
          <a:bodyPr/>
          <a:lstStyle/>
          <a:p>
            <a:endParaRPr lang="en-IS"/>
          </a:p>
        </p:txBody>
      </p:sp>
      <p:sp>
        <p:nvSpPr>
          <p:cNvPr id="6" name="Slide Number Placeholder 5">
            <a:extLst>
              <a:ext uri="{FF2B5EF4-FFF2-40B4-BE49-F238E27FC236}">
                <a16:creationId xmlns:a16="http://schemas.microsoft.com/office/drawing/2014/main" id="{B2C357CA-0E05-0362-55CA-3A8CEA98F5F1}"/>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216421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9E6B-398B-68D4-5B1A-CA939DEADFD7}"/>
              </a:ext>
            </a:extLst>
          </p:cNvPr>
          <p:cNvSpPr>
            <a:spLocks noGrp="1"/>
          </p:cNvSpPr>
          <p:nvPr>
            <p:ph type="title"/>
          </p:nvPr>
        </p:nvSpPr>
        <p:spPr/>
        <p:txBody>
          <a:bodyPr/>
          <a:lstStyle/>
          <a:p>
            <a:r>
              <a:rPr lang="en-GB"/>
              <a:t>Click to edit Master title style</a:t>
            </a:r>
            <a:endParaRPr lang="en-IS"/>
          </a:p>
        </p:txBody>
      </p:sp>
      <p:sp>
        <p:nvSpPr>
          <p:cNvPr id="3" name="Content Placeholder 2">
            <a:extLst>
              <a:ext uri="{FF2B5EF4-FFF2-40B4-BE49-F238E27FC236}">
                <a16:creationId xmlns:a16="http://schemas.microsoft.com/office/drawing/2014/main" id="{67234622-2C5B-DAB1-24F3-EA0460A012A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Content Placeholder 3">
            <a:extLst>
              <a:ext uri="{FF2B5EF4-FFF2-40B4-BE49-F238E27FC236}">
                <a16:creationId xmlns:a16="http://schemas.microsoft.com/office/drawing/2014/main" id="{3E999812-BD9E-19BD-6746-7624E665728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5" name="Date Placeholder 4">
            <a:extLst>
              <a:ext uri="{FF2B5EF4-FFF2-40B4-BE49-F238E27FC236}">
                <a16:creationId xmlns:a16="http://schemas.microsoft.com/office/drawing/2014/main" id="{6330EC9D-1891-96DF-54AF-AECC5F69A73F}"/>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6" name="Footer Placeholder 5">
            <a:extLst>
              <a:ext uri="{FF2B5EF4-FFF2-40B4-BE49-F238E27FC236}">
                <a16:creationId xmlns:a16="http://schemas.microsoft.com/office/drawing/2014/main" id="{8D69E5CD-A81E-DB05-0B92-F7E42278AEC8}"/>
              </a:ext>
            </a:extLst>
          </p:cNvPr>
          <p:cNvSpPr>
            <a:spLocks noGrp="1"/>
          </p:cNvSpPr>
          <p:nvPr>
            <p:ph type="ftr" sz="quarter" idx="11"/>
          </p:nvPr>
        </p:nvSpPr>
        <p:spPr/>
        <p:txBody>
          <a:bodyPr/>
          <a:lstStyle/>
          <a:p>
            <a:endParaRPr lang="en-IS"/>
          </a:p>
        </p:txBody>
      </p:sp>
      <p:sp>
        <p:nvSpPr>
          <p:cNvPr id="7" name="Slide Number Placeholder 6">
            <a:extLst>
              <a:ext uri="{FF2B5EF4-FFF2-40B4-BE49-F238E27FC236}">
                <a16:creationId xmlns:a16="http://schemas.microsoft.com/office/drawing/2014/main" id="{37B8A2E0-183B-DF04-E9D7-E3193E0DB45E}"/>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3540766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33FEE-71A5-7FD5-6C82-F5BE6ED9CA29}"/>
              </a:ext>
            </a:extLst>
          </p:cNvPr>
          <p:cNvSpPr>
            <a:spLocks noGrp="1"/>
          </p:cNvSpPr>
          <p:nvPr>
            <p:ph type="title"/>
          </p:nvPr>
        </p:nvSpPr>
        <p:spPr>
          <a:xfrm>
            <a:off x="839788" y="365125"/>
            <a:ext cx="10515600" cy="1325563"/>
          </a:xfrm>
        </p:spPr>
        <p:txBody>
          <a:bodyPr/>
          <a:lstStyle/>
          <a:p>
            <a:r>
              <a:rPr lang="en-GB"/>
              <a:t>Click to edit Master title style</a:t>
            </a:r>
            <a:endParaRPr lang="en-IS"/>
          </a:p>
        </p:txBody>
      </p:sp>
      <p:sp>
        <p:nvSpPr>
          <p:cNvPr id="3" name="Text Placeholder 2">
            <a:extLst>
              <a:ext uri="{FF2B5EF4-FFF2-40B4-BE49-F238E27FC236}">
                <a16:creationId xmlns:a16="http://schemas.microsoft.com/office/drawing/2014/main" id="{59DAAFE5-9E74-477F-6CE3-514A48B0C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739F51-06BD-6432-A5E4-D14FCA9F1F4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5" name="Text Placeholder 4">
            <a:extLst>
              <a:ext uri="{FF2B5EF4-FFF2-40B4-BE49-F238E27FC236}">
                <a16:creationId xmlns:a16="http://schemas.microsoft.com/office/drawing/2014/main" id="{84AF6AE6-5ED7-A3ED-EFBD-3AADE62D8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9BDA751-E07F-5C70-8C18-B62DD1B26CD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7" name="Date Placeholder 6">
            <a:extLst>
              <a:ext uri="{FF2B5EF4-FFF2-40B4-BE49-F238E27FC236}">
                <a16:creationId xmlns:a16="http://schemas.microsoft.com/office/drawing/2014/main" id="{8F0C0951-597E-3972-D378-B49AF05F949A}"/>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8" name="Footer Placeholder 7">
            <a:extLst>
              <a:ext uri="{FF2B5EF4-FFF2-40B4-BE49-F238E27FC236}">
                <a16:creationId xmlns:a16="http://schemas.microsoft.com/office/drawing/2014/main" id="{551DC57F-2DD2-FC03-811B-17CFC4AA46E4}"/>
              </a:ext>
            </a:extLst>
          </p:cNvPr>
          <p:cNvSpPr>
            <a:spLocks noGrp="1"/>
          </p:cNvSpPr>
          <p:nvPr>
            <p:ph type="ftr" sz="quarter" idx="11"/>
          </p:nvPr>
        </p:nvSpPr>
        <p:spPr/>
        <p:txBody>
          <a:bodyPr/>
          <a:lstStyle/>
          <a:p>
            <a:endParaRPr lang="en-IS"/>
          </a:p>
        </p:txBody>
      </p:sp>
      <p:sp>
        <p:nvSpPr>
          <p:cNvPr id="9" name="Slide Number Placeholder 8">
            <a:extLst>
              <a:ext uri="{FF2B5EF4-FFF2-40B4-BE49-F238E27FC236}">
                <a16:creationId xmlns:a16="http://schemas.microsoft.com/office/drawing/2014/main" id="{EC9DE876-6EDD-A5EA-4BBF-F6E1427159D3}"/>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3530043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C4F1-EDCB-5371-5858-3FFAC2A8A288}"/>
              </a:ext>
            </a:extLst>
          </p:cNvPr>
          <p:cNvSpPr>
            <a:spLocks noGrp="1"/>
          </p:cNvSpPr>
          <p:nvPr>
            <p:ph type="title"/>
          </p:nvPr>
        </p:nvSpPr>
        <p:spPr/>
        <p:txBody>
          <a:bodyPr/>
          <a:lstStyle/>
          <a:p>
            <a:r>
              <a:rPr lang="en-GB"/>
              <a:t>Click to edit Master title style</a:t>
            </a:r>
            <a:endParaRPr lang="en-IS"/>
          </a:p>
        </p:txBody>
      </p:sp>
      <p:sp>
        <p:nvSpPr>
          <p:cNvPr id="3" name="Date Placeholder 2">
            <a:extLst>
              <a:ext uri="{FF2B5EF4-FFF2-40B4-BE49-F238E27FC236}">
                <a16:creationId xmlns:a16="http://schemas.microsoft.com/office/drawing/2014/main" id="{2EDC8414-B5C5-E1C7-37E8-5451D4F15134}"/>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4" name="Footer Placeholder 3">
            <a:extLst>
              <a:ext uri="{FF2B5EF4-FFF2-40B4-BE49-F238E27FC236}">
                <a16:creationId xmlns:a16="http://schemas.microsoft.com/office/drawing/2014/main" id="{3BDE183E-B3CD-6804-A799-C4C45CB4DF99}"/>
              </a:ext>
            </a:extLst>
          </p:cNvPr>
          <p:cNvSpPr>
            <a:spLocks noGrp="1"/>
          </p:cNvSpPr>
          <p:nvPr>
            <p:ph type="ftr" sz="quarter" idx="11"/>
          </p:nvPr>
        </p:nvSpPr>
        <p:spPr/>
        <p:txBody>
          <a:bodyPr/>
          <a:lstStyle/>
          <a:p>
            <a:endParaRPr lang="en-IS"/>
          </a:p>
        </p:txBody>
      </p:sp>
      <p:sp>
        <p:nvSpPr>
          <p:cNvPr id="5" name="Slide Number Placeholder 4">
            <a:extLst>
              <a:ext uri="{FF2B5EF4-FFF2-40B4-BE49-F238E27FC236}">
                <a16:creationId xmlns:a16="http://schemas.microsoft.com/office/drawing/2014/main" id="{CFC87DDC-E106-8334-F9BC-8BFCD47E578C}"/>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633101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C742AD-A93B-7F70-17F8-96810763F2B9}"/>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3" name="Footer Placeholder 2">
            <a:extLst>
              <a:ext uri="{FF2B5EF4-FFF2-40B4-BE49-F238E27FC236}">
                <a16:creationId xmlns:a16="http://schemas.microsoft.com/office/drawing/2014/main" id="{71565DE4-E253-87FA-46CB-26D6ACADB375}"/>
              </a:ext>
            </a:extLst>
          </p:cNvPr>
          <p:cNvSpPr>
            <a:spLocks noGrp="1"/>
          </p:cNvSpPr>
          <p:nvPr>
            <p:ph type="ftr" sz="quarter" idx="11"/>
          </p:nvPr>
        </p:nvSpPr>
        <p:spPr/>
        <p:txBody>
          <a:bodyPr/>
          <a:lstStyle/>
          <a:p>
            <a:endParaRPr lang="en-IS"/>
          </a:p>
        </p:txBody>
      </p:sp>
      <p:sp>
        <p:nvSpPr>
          <p:cNvPr id="4" name="Slide Number Placeholder 3">
            <a:extLst>
              <a:ext uri="{FF2B5EF4-FFF2-40B4-BE49-F238E27FC236}">
                <a16:creationId xmlns:a16="http://schemas.microsoft.com/office/drawing/2014/main" id="{7D627CBC-65C5-9DB1-BAFC-BD63C04A30FE}"/>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3935637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314ED-2971-411C-D2EB-D4D54427910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S"/>
          </a:p>
        </p:txBody>
      </p:sp>
      <p:sp>
        <p:nvSpPr>
          <p:cNvPr id="3" name="Content Placeholder 2">
            <a:extLst>
              <a:ext uri="{FF2B5EF4-FFF2-40B4-BE49-F238E27FC236}">
                <a16:creationId xmlns:a16="http://schemas.microsoft.com/office/drawing/2014/main" id="{E58BBCE2-2E5B-5969-DDC4-59D41DD0EC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Text Placeholder 3">
            <a:extLst>
              <a:ext uri="{FF2B5EF4-FFF2-40B4-BE49-F238E27FC236}">
                <a16:creationId xmlns:a16="http://schemas.microsoft.com/office/drawing/2014/main" id="{EEE0C86A-6192-52CE-753C-6989BA9E3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8AAAB82-108C-BABA-4F42-9562AC3E4057}"/>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6" name="Footer Placeholder 5">
            <a:extLst>
              <a:ext uri="{FF2B5EF4-FFF2-40B4-BE49-F238E27FC236}">
                <a16:creationId xmlns:a16="http://schemas.microsoft.com/office/drawing/2014/main" id="{40ED9A7D-6BFA-1C6F-950A-06D7929C45F4}"/>
              </a:ext>
            </a:extLst>
          </p:cNvPr>
          <p:cNvSpPr>
            <a:spLocks noGrp="1"/>
          </p:cNvSpPr>
          <p:nvPr>
            <p:ph type="ftr" sz="quarter" idx="11"/>
          </p:nvPr>
        </p:nvSpPr>
        <p:spPr/>
        <p:txBody>
          <a:bodyPr/>
          <a:lstStyle/>
          <a:p>
            <a:endParaRPr lang="en-IS"/>
          </a:p>
        </p:txBody>
      </p:sp>
      <p:sp>
        <p:nvSpPr>
          <p:cNvPr id="7" name="Slide Number Placeholder 6">
            <a:extLst>
              <a:ext uri="{FF2B5EF4-FFF2-40B4-BE49-F238E27FC236}">
                <a16:creationId xmlns:a16="http://schemas.microsoft.com/office/drawing/2014/main" id="{117ED183-638D-4202-2033-05155D6DFF4A}"/>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1944520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50AE-9149-81EC-D51E-2D48D85107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S"/>
          </a:p>
        </p:txBody>
      </p:sp>
      <p:sp>
        <p:nvSpPr>
          <p:cNvPr id="3" name="Picture Placeholder 2">
            <a:extLst>
              <a:ext uri="{FF2B5EF4-FFF2-40B4-BE49-F238E27FC236}">
                <a16:creationId xmlns:a16="http://schemas.microsoft.com/office/drawing/2014/main" id="{43F370D7-1C58-20F8-106F-0063915B14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S"/>
          </a:p>
        </p:txBody>
      </p:sp>
      <p:sp>
        <p:nvSpPr>
          <p:cNvPr id="4" name="Text Placeholder 3">
            <a:extLst>
              <a:ext uri="{FF2B5EF4-FFF2-40B4-BE49-F238E27FC236}">
                <a16:creationId xmlns:a16="http://schemas.microsoft.com/office/drawing/2014/main" id="{982CDF56-8528-F8E3-DD4C-D936CBE27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BD79C26-EA12-27B5-097B-82D0F51B66E4}"/>
              </a:ext>
            </a:extLst>
          </p:cNvPr>
          <p:cNvSpPr>
            <a:spLocks noGrp="1"/>
          </p:cNvSpPr>
          <p:nvPr>
            <p:ph type="dt" sz="half" idx="10"/>
          </p:nvPr>
        </p:nvSpPr>
        <p:spPr/>
        <p:txBody>
          <a:bodyPr/>
          <a:lstStyle/>
          <a:p>
            <a:fld id="{1564B73E-B257-6243-A761-55E76C6DB855}" type="datetimeFigureOut">
              <a:rPr lang="en-IS" smtClean="0"/>
              <a:t>6.5.2025</a:t>
            </a:fld>
            <a:endParaRPr lang="en-IS"/>
          </a:p>
        </p:txBody>
      </p:sp>
      <p:sp>
        <p:nvSpPr>
          <p:cNvPr id="6" name="Footer Placeholder 5">
            <a:extLst>
              <a:ext uri="{FF2B5EF4-FFF2-40B4-BE49-F238E27FC236}">
                <a16:creationId xmlns:a16="http://schemas.microsoft.com/office/drawing/2014/main" id="{C85334FE-9A7E-2C3A-C5B3-C44A092FF75D}"/>
              </a:ext>
            </a:extLst>
          </p:cNvPr>
          <p:cNvSpPr>
            <a:spLocks noGrp="1"/>
          </p:cNvSpPr>
          <p:nvPr>
            <p:ph type="ftr" sz="quarter" idx="11"/>
          </p:nvPr>
        </p:nvSpPr>
        <p:spPr/>
        <p:txBody>
          <a:bodyPr/>
          <a:lstStyle/>
          <a:p>
            <a:endParaRPr lang="en-IS"/>
          </a:p>
        </p:txBody>
      </p:sp>
      <p:sp>
        <p:nvSpPr>
          <p:cNvPr id="7" name="Slide Number Placeholder 6">
            <a:extLst>
              <a:ext uri="{FF2B5EF4-FFF2-40B4-BE49-F238E27FC236}">
                <a16:creationId xmlns:a16="http://schemas.microsoft.com/office/drawing/2014/main" id="{D8848B97-DBE2-3801-D1EC-8624EDB7791F}"/>
              </a:ext>
            </a:extLst>
          </p:cNvPr>
          <p:cNvSpPr>
            <a:spLocks noGrp="1"/>
          </p:cNvSpPr>
          <p:nvPr>
            <p:ph type="sldNum" sz="quarter" idx="12"/>
          </p:nvPr>
        </p:nvSpPr>
        <p:spPr/>
        <p:txBody>
          <a:bodyPr/>
          <a:lstStyle/>
          <a:p>
            <a:fld id="{C14B3CB3-E450-6040-83CE-A08D1DB41F3C}" type="slidenum">
              <a:rPr lang="en-IS" smtClean="0"/>
              <a:t>‹#›</a:t>
            </a:fld>
            <a:endParaRPr lang="en-IS"/>
          </a:p>
        </p:txBody>
      </p:sp>
    </p:spTree>
    <p:extLst>
      <p:ext uri="{BB962C8B-B14F-4D97-AF65-F5344CB8AC3E}">
        <p14:creationId xmlns:p14="http://schemas.microsoft.com/office/powerpoint/2010/main" val="1850667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FB3F0-29A9-ADD7-2D90-224D27AC7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S"/>
          </a:p>
        </p:txBody>
      </p:sp>
      <p:sp>
        <p:nvSpPr>
          <p:cNvPr id="3" name="Text Placeholder 2">
            <a:extLst>
              <a:ext uri="{FF2B5EF4-FFF2-40B4-BE49-F238E27FC236}">
                <a16:creationId xmlns:a16="http://schemas.microsoft.com/office/drawing/2014/main" id="{D657D74C-2F31-18AD-D9E6-4501A44BF9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S"/>
          </a:p>
        </p:txBody>
      </p:sp>
      <p:sp>
        <p:nvSpPr>
          <p:cNvPr id="4" name="Date Placeholder 3">
            <a:extLst>
              <a:ext uri="{FF2B5EF4-FFF2-40B4-BE49-F238E27FC236}">
                <a16:creationId xmlns:a16="http://schemas.microsoft.com/office/drawing/2014/main" id="{2ED6EE62-EE02-A227-12D6-E85638B9FA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64B73E-B257-6243-A761-55E76C6DB855}" type="datetimeFigureOut">
              <a:rPr lang="en-IS" smtClean="0"/>
              <a:t>6.5.2025</a:t>
            </a:fld>
            <a:endParaRPr lang="en-IS"/>
          </a:p>
        </p:txBody>
      </p:sp>
      <p:sp>
        <p:nvSpPr>
          <p:cNvPr id="5" name="Footer Placeholder 4">
            <a:extLst>
              <a:ext uri="{FF2B5EF4-FFF2-40B4-BE49-F238E27FC236}">
                <a16:creationId xmlns:a16="http://schemas.microsoft.com/office/drawing/2014/main" id="{D8588646-F322-20AC-45A0-B1F2476A3C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S"/>
          </a:p>
        </p:txBody>
      </p:sp>
      <p:sp>
        <p:nvSpPr>
          <p:cNvPr id="6" name="Slide Number Placeholder 5">
            <a:extLst>
              <a:ext uri="{FF2B5EF4-FFF2-40B4-BE49-F238E27FC236}">
                <a16:creationId xmlns:a16="http://schemas.microsoft.com/office/drawing/2014/main" id="{D84B0B29-4F4E-7CAF-F940-C4A04BAC10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4B3CB3-E450-6040-83CE-A08D1DB41F3C}" type="slidenum">
              <a:rPr lang="en-IS" smtClean="0"/>
              <a:t>‹#›</a:t>
            </a:fld>
            <a:endParaRPr lang="en-IS"/>
          </a:p>
        </p:txBody>
      </p:sp>
    </p:spTree>
    <p:extLst>
      <p:ext uri="{BB962C8B-B14F-4D97-AF65-F5344CB8AC3E}">
        <p14:creationId xmlns:p14="http://schemas.microsoft.com/office/powerpoint/2010/main" val="3673299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25.png"/><Relationship Id="rId7" Type="http://schemas.openxmlformats.org/officeDocument/2006/relationships/diagramQuickStyle" Target="../diagrams/quickStyle11.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26.png"/><Relationship Id="rId4" Type="http://schemas.openxmlformats.org/officeDocument/2006/relationships/image" Target="../media/image8.png"/><Relationship Id="rId9" Type="http://schemas.microsoft.com/office/2007/relationships/diagramDrawing" Target="../diagrams/drawing11.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3.xml"/><Relationship Id="rId13" Type="http://schemas.openxmlformats.org/officeDocument/2006/relationships/image" Target="../media/image23.png"/><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27.jpg"/><Relationship Id="rId4" Type="http://schemas.openxmlformats.org/officeDocument/2006/relationships/diagramLayout" Target="../diagrams/layout14.xml"/><Relationship Id="rId9"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hyperlink" Target="mailto:info@iasc.info" TargetMode="External"/><Relationship Id="rId4" Type="http://schemas.openxmlformats.org/officeDocument/2006/relationships/hyperlink" Target="http://www.iasc.info/"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png"/><Relationship Id="rId5" Type="http://schemas.openxmlformats.org/officeDocument/2006/relationships/diagramQuickStyle" Target="../diagrams/quickStyle2.xml"/><Relationship Id="rId10" Type="http://schemas.openxmlformats.org/officeDocument/2006/relationships/image" Target="../media/image9.emf"/><Relationship Id="rId4" Type="http://schemas.openxmlformats.org/officeDocument/2006/relationships/diagramLayout" Target="../diagrams/layout2.xml"/><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8.png"/><Relationship Id="rId4" Type="http://schemas.openxmlformats.org/officeDocument/2006/relationships/diagramLayout" Target="../diagrams/layout3.xml"/><Relationship Id="rId9"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6.jpg"/><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9.emf"/></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microsoft.com/office/2007/relationships/diagramDrawing" Target="../diagrams/drawing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Colors" Target="../diagrams/colors1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QuickStyle" Target="../diagrams/quickStyle10.xml"/><Relationship Id="rId5" Type="http://schemas.openxmlformats.org/officeDocument/2006/relationships/diagramQuickStyle" Target="../diagrams/quickStyle9.xml"/><Relationship Id="rId10" Type="http://schemas.openxmlformats.org/officeDocument/2006/relationships/diagramLayout" Target="../diagrams/layout10.xml"/><Relationship Id="rId4" Type="http://schemas.openxmlformats.org/officeDocument/2006/relationships/diagramLayout" Target="../diagrams/layout9.xml"/><Relationship Id="rId9" Type="http://schemas.openxmlformats.org/officeDocument/2006/relationships/diagramData" Target="../diagrams/data10.xml"/><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igh angle view of a canyon&#10;&#10;Description automatically generated with medium confidence">
            <a:extLst>
              <a:ext uri="{FF2B5EF4-FFF2-40B4-BE49-F238E27FC236}">
                <a16:creationId xmlns:a16="http://schemas.microsoft.com/office/drawing/2014/main" id="{7675AC1A-4573-83A3-CABF-121FC4B320D2}"/>
              </a:ext>
            </a:extLst>
          </p:cNvPr>
          <p:cNvPicPr>
            <a:picLocks noChangeAspect="1"/>
          </p:cNvPicPr>
          <p:nvPr/>
        </p:nvPicPr>
        <p:blipFill rotWithShape="1">
          <a:blip r:embed="rId3"/>
          <a:srcRect t="10933" r="9089"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9008A7A-8001-5A2B-02B7-421918F28257}"/>
              </a:ext>
            </a:extLst>
          </p:cNvPr>
          <p:cNvSpPr>
            <a:spLocks noGrp="1"/>
          </p:cNvSpPr>
          <p:nvPr>
            <p:ph type="ctrTitle"/>
          </p:nvPr>
        </p:nvSpPr>
        <p:spPr>
          <a:xfrm>
            <a:off x="477980" y="1122363"/>
            <a:ext cx="5433289" cy="3204134"/>
          </a:xfrm>
        </p:spPr>
        <p:txBody>
          <a:bodyPr anchor="b">
            <a:noAutofit/>
          </a:bodyPr>
          <a:lstStyle/>
          <a:p>
            <a:pPr algn="l"/>
            <a:r>
              <a:rPr lang="en-IS" sz="3500" b="1" dirty="0">
                <a:solidFill>
                  <a:srgbClr val="0A74B2"/>
                </a:solidFill>
                <a:latin typeface="Nunito" pitchFamily="2" charset="77"/>
                <a:cs typeface="Calibri Light" panose="020F0302020204030204" pitchFamily="34" charset="0"/>
              </a:rPr>
              <a:t>ICARP IV</a:t>
            </a:r>
          </a:p>
        </p:txBody>
      </p:sp>
      <p:sp>
        <p:nvSpPr>
          <p:cNvPr id="3" name="Subtitle 2">
            <a:extLst>
              <a:ext uri="{FF2B5EF4-FFF2-40B4-BE49-F238E27FC236}">
                <a16:creationId xmlns:a16="http://schemas.microsoft.com/office/drawing/2014/main" id="{4BE7B79D-2368-85A5-7A89-AE159D2BD76F}"/>
              </a:ext>
            </a:extLst>
          </p:cNvPr>
          <p:cNvSpPr>
            <a:spLocks noGrp="1"/>
          </p:cNvSpPr>
          <p:nvPr>
            <p:ph type="subTitle" idx="1"/>
          </p:nvPr>
        </p:nvSpPr>
        <p:spPr>
          <a:xfrm>
            <a:off x="477980" y="4872922"/>
            <a:ext cx="5194158" cy="1208141"/>
          </a:xfrm>
        </p:spPr>
        <p:txBody>
          <a:bodyPr>
            <a:normAutofit/>
          </a:bodyPr>
          <a:lstStyle/>
          <a:p>
            <a:pPr algn="l"/>
            <a:r>
              <a:rPr lang="en-IS" sz="2000" dirty="0"/>
              <a:t>The Fourth International Conference for Arctic Research Planning (ICARP IV) Process 2022 - 2026</a:t>
            </a:r>
          </a:p>
        </p:txBody>
      </p:sp>
      <p:sp>
        <p:nvSpPr>
          <p:cNvPr id="13" name="Rectangle 12" hidden="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id="{00880932-AD16-7A13-DB32-B917A47C5A08}"/>
              </a:ext>
            </a:extLst>
          </p:cNvPr>
          <p:cNvPicPr>
            <a:picLocks noChangeAspect="1"/>
          </p:cNvPicPr>
          <p:nvPr/>
        </p:nvPicPr>
        <p:blipFill>
          <a:blip r:embed="rId4"/>
          <a:stretch>
            <a:fillRect/>
          </a:stretch>
        </p:blipFill>
        <p:spPr>
          <a:xfrm>
            <a:off x="477980" y="503587"/>
            <a:ext cx="2222933" cy="689110"/>
          </a:xfrm>
          <a:prstGeom prst="rect">
            <a:avLst/>
          </a:prstGeom>
        </p:spPr>
      </p:pic>
      <p:sp>
        <p:nvSpPr>
          <p:cNvPr id="17" name="TextBox 16">
            <a:extLst>
              <a:ext uri="{FF2B5EF4-FFF2-40B4-BE49-F238E27FC236}">
                <a16:creationId xmlns:a16="http://schemas.microsoft.com/office/drawing/2014/main" id="{AB3EEB96-B059-D611-AA76-9FE88C6FBE1C}"/>
              </a:ext>
            </a:extLst>
          </p:cNvPr>
          <p:cNvSpPr txBox="1"/>
          <p:nvPr/>
        </p:nvSpPr>
        <p:spPr>
          <a:xfrm>
            <a:off x="795130" y="702365"/>
            <a:ext cx="184731" cy="369332"/>
          </a:xfrm>
          <a:prstGeom prst="rect">
            <a:avLst/>
          </a:prstGeom>
          <a:noFill/>
        </p:spPr>
        <p:txBody>
          <a:bodyPr wrap="none" rtlCol="0">
            <a:spAutoFit/>
          </a:bodyPr>
          <a:lstStyle/>
          <a:p>
            <a:endParaRPr lang="en-IS" dirty="0"/>
          </a:p>
        </p:txBody>
      </p:sp>
      <p:sp>
        <p:nvSpPr>
          <p:cNvPr id="18" name="TextBox 17">
            <a:extLst>
              <a:ext uri="{FF2B5EF4-FFF2-40B4-BE49-F238E27FC236}">
                <a16:creationId xmlns:a16="http://schemas.microsoft.com/office/drawing/2014/main" id="{74B4522D-35F8-569C-A28E-51C1F58C86FF}"/>
              </a:ext>
            </a:extLst>
          </p:cNvPr>
          <p:cNvSpPr txBox="1"/>
          <p:nvPr/>
        </p:nvSpPr>
        <p:spPr>
          <a:xfrm>
            <a:off x="10234384" y="6455339"/>
            <a:ext cx="2116877" cy="276999"/>
          </a:xfrm>
          <a:prstGeom prst="rect">
            <a:avLst/>
          </a:prstGeom>
          <a:noFill/>
        </p:spPr>
        <p:txBody>
          <a:bodyPr wrap="square" rtlCol="0">
            <a:spAutoFit/>
          </a:bodyPr>
          <a:lstStyle/>
          <a:p>
            <a:r>
              <a:rPr lang="en-IS" sz="1200" i="1" dirty="0">
                <a:solidFill>
                  <a:schemeClr val="bg1"/>
                </a:solidFill>
              </a:rPr>
              <a:t>Photo: </a:t>
            </a:r>
            <a:r>
              <a:rPr lang="en-GB" sz="1200" i="1" dirty="0" err="1">
                <a:solidFill>
                  <a:schemeClr val="bg1"/>
                </a:solidFill>
              </a:rPr>
              <a:t>Ireneusz</a:t>
            </a:r>
            <a:r>
              <a:rPr lang="en-GB" sz="1200" i="1" dirty="0">
                <a:solidFill>
                  <a:schemeClr val="bg1"/>
                </a:solidFill>
              </a:rPr>
              <a:t> </a:t>
            </a:r>
            <a:r>
              <a:rPr lang="en-GB" sz="1200" i="1" dirty="0" err="1">
                <a:solidFill>
                  <a:schemeClr val="bg1"/>
                </a:solidFill>
              </a:rPr>
              <a:t>Sobota</a:t>
            </a:r>
            <a:r>
              <a:rPr lang="en-GB" sz="1200" i="1" dirty="0">
                <a:solidFill>
                  <a:schemeClr val="bg1"/>
                </a:solidFill>
              </a:rPr>
              <a:t> </a:t>
            </a:r>
            <a:endParaRPr lang="en-IS" sz="1200" i="1" dirty="0">
              <a:solidFill>
                <a:schemeClr val="bg1"/>
              </a:solidFill>
            </a:endParaRPr>
          </a:p>
        </p:txBody>
      </p:sp>
      <p:pic>
        <p:nvPicPr>
          <p:cNvPr id="5" name="Picture 4">
            <a:extLst>
              <a:ext uri="{FF2B5EF4-FFF2-40B4-BE49-F238E27FC236}">
                <a16:creationId xmlns:a16="http://schemas.microsoft.com/office/drawing/2014/main" id="{3346E662-CC9D-31EA-308E-11FEFC07FF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81979" y="354693"/>
            <a:ext cx="579459" cy="855816"/>
          </a:xfrm>
          <a:prstGeom prst="rect">
            <a:avLst/>
          </a:prstGeom>
        </p:spPr>
      </p:pic>
    </p:spTree>
    <p:extLst>
      <p:ext uri="{BB962C8B-B14F-4D97-AF65-F5344CB8AC3E}">
        <p14:creationId xmlns:p14="http://schemas.microsoft.com/office/powerpoint/2010/main" val="680735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61D4BB-8171-7C2C-F58E-D7F4D670C3C0}"/>
              </a:ext>
            </a:extLst>
          </p:cNvPr>
          <p:cNvPicPr>
            <a:picLocks noChangeAspect="1"/>
          </p:cNvPicPr>
          <p:nvPr/>
        </p:nvPicPr>
        <p:blipFill>
          <a:blip r:embed="rId3"/>
          <a:stretch>
            <a:fillRect/>
          </a:stretch>
        </p:blipFill>
        <p:spPr>
          <a:xfrm>
            <a:off x="458492" y="6200953"/>
            <a:ext cx="11408688" cy="585060"/>
          </a:xfrm>
          <a:prstGeom prst="rect">
            <a:avLst/>
          </a:prstGeom>
        </p:spPr>
      </p:pic>
      <p:sp>
        <p:nvSpPr>
          <p:cNvPr id="9" name="TextBox 8">
            <a:extLst>
              <a:ext uri="{FF2B5EF4-FFF2-40B4-BE49-F238E27FC236}">
                <a16:creationId xmlns:a16="http://schemas.microsoft.com/office/drawing/2014/main" id="{5C893BFE-23AD-FF29-1424-E87A7D4B5BAE}"/>
              </a:ext>
            </a:extLst>
          </p:cNvPr>
          <p:cNvSpPr txBox="1"/>
          <p:nvPr/>
        </p:nvSpPr>
        <p:spPr>
          <a:xfrm>
            <a:off x="5511805" y="1932723"/>
            <a:ext cx="6326627" cy="3901068"/>
          </a:xfrm>
          <a:prstGeom prst="rect">
            <a:avLst/>
          </a:prstGeom>
          <a:noFill/>
        </p:spPr>
        <p:txBody>
          <a:bodyPr wrap="square" rtlCol="0">
            <a:spAutoFit/>
          </a:bodyPr>
          <a:lstStyle/>
          <a:p>
            <a:pPr>
              <a:spcAft>
                <a:spcPts val="900"/>
              </a:spcAft>
            </a:pPr>
            <a:r>
              <a:rPr lang="en-US" sz="2400" b="1" u="sng" strike="noStrike" dirty="0">
                <a:solidFill>
                  <a:schemeClr val="tx1">
                    <a:lumMod val="85000"/>
                    <a:lumOff val="15000"/>
                  </a:schemeClr>
                </a:solidFill>
                <a:effectLst/>
                <a:latin typeface="Nunito" pitchFamily="2" charset="77"/>
                <a:cs typeface="Calibri Light" panose="020F0302020204030204" pitchFamily="34" charset="0"/>
              </a:rPr>
              <a:t>ASSW 2025 incl. ICARP IV Summit </a:t>
            </a:r>
          </a:p>
          <a:p>
            <a:pPr>
              <a:spcAft>
                <a:spcPts val="900"/>
              </a:spcAft>
            </a:pPr>
            <a:r>
              <a:rPr lang="en-US" sz="2800" b="1" u="sng" strike="noStrike" dirty="0">
                <a:solidFill>
                  <a:schemeClr val="tx1">
                    <a:lumMod val="85000"/>
                    <a:lumOff val="15000"/>
                  </a:schemeClr>
                </a:solidFill>
                <a:effectLst/>
                <a:latin typeface="Nunito" pitchFamily="2" charset="77"/>
                <a:cs typeface="Calibri Light" panose="020F0302020204030204" pitchFamily="34" charset="0"/>
              </a:rPr>
              <a:t> </a:t>
            </a:r>
          </a:p>
          <a:p>
            <a:pPr>
              <a:spcAft>
                <a:spcPts val="900"/>
              </a:spcAft>
            </a:pPr>
            <a:r>
              <a:rPr lang="en-US" sz="1400" b="1" u="none" strike="noStrike" dirty="0">
                <a:solidFill>
                  <a:schemeClr val="tx1">
                    <a:lumMod val="85000"/>
                    <a:lumOff val="15000"/>
                  </a:schemeClr>
                </a:solidFill>
                <a:effectLst/>
                <a:latin typeface="Nunito" pitchFamily="2" charset="77"/>
                <a:cs typeface="Calibri Light" panose="020F0302020204030204" pitchFamily="34" charset="0"/>
              </a:rPr>
              <a:t>20-28 March 2025 </a:t>
            </a:r>
            <a:r>
              <a:rPr lang="en-US" sz="1400" u="none" strike="noStrike" dirty="0">
                <a:solidFill>
                  <a:schemeClr val="tx1">
                    <a:lumMod val="85000"/>
                    <a:lumOff val="15000"/>
                  </a:schemeClr>
                </a:solidFill>
                <a:effectLst/>
                <a:latin typeface="Nunito" pitchFamily="2" charset="77"/>
                <a:cs typeface="Calibri Light" panose="020F0302020204030204" pitchFamily="34" charset="0"/>
              </a:rPr>
              <a:t>in Boulder, Colorado, USA including: </a:t>
            </a:r>
          </a:p>
          <a:p>
            <a:pPr marL="800100" lvl="1" indent="-342900">
              <a:spcAft>
                <a:spcPts val="900"/>
              </a:spcAft>
              <a:buFont typeface="Arial" panose="020B0604020202020204" pitchFamily="34" charset="0"/>
              <a:buChar char="•"/>
            </a:pPr>
            <a:r>
              <a:rPr lang="en-US" sz="1400" b="1" i="1" dirty="0">
                <a:solidFill>
                  <a:schemeClr val="tx1">
                    <a:lumMod val="85000"/>
                    <a:lumOff val="15000"/>
                  </a:schemeClr>
                </a:solidFill>
                <a:latin typeface="Nunito" pitchFamily="2" charset="77"/>
                <a:cs typeface="Calibri Light" panose="020F0302020204030204" pitchFamily="34" charset="0"/>
              </a:rPr>
              <a:t>20 - 24 March 2025</a:t>
            </a:r>
            <a:r>
              <a:rPr lang="en-US" sz="1400" dirty="0">
                <a:solidFill>
                  <a:schemeClr val="tx1">
                    <a:lumMod val="85000"/>
                    <a:lumOff val="15000"/>
                  </a:schemeClr>
                </a:solidFill>
                <a:latin typeface="Nunito" pitchFamily="2" charset="77"/>
                <a:cs typeface="Calibri Light" panose="020F0302020204030204" pitchFamily="34" charset="0"/>
              </a:rPr>
              <a:t>: ASSW 2025 Business and Community Meetings </a:t>
            </a:r>
          </a:p>
          <a:p>
            <a:pPr marL="800100" lvl="1" indent="-342900">
              <a:spcAft>
                <a:spcPts val="900"/>
              </a:spcAft>
              <a:buFont typeface="Arial" panose="020B0604020202020204" pitchFamily="34" charset="0"/>
              <a:buChar char="•"/>
            </a:pPr>
            <a:r>
              <a:rPr lang="en-US" sz="1400" b="1" i="1" dirty="0">
                <a:solidFill>
                  <a:schemeClr val="tx1">
                    <a:lumMod val="85000"/>
                    <a:lumOff val="15000"/>
                  </a:schemeClr>
                </a:solidFill>
                <a:latin typeface="Nunito" pitchFamily="2" charset="77"/>
                <a:cs typeface="Calibri Light" panose="020F0302020204030204" pitchFamily="34" charset="0"/>
              </a:rPr>
              <a:t>25 – 28 March 2025</a:t>
            </a:r>
            <a:r>
              <a:rPr lang="en-US" sz="1400" dirty="0">
                <a:solidFill>
                  <a:schemeClr val="tx1">
                    <a:lumMod val="85000"/>
                    <a:lumOff val="15000"/>
                  </a:schemeClr>
                </a:solidFill>
                <a:latin typeface="Nunito" pitchFamily="2" charset="77"/>
                <a:cs typeface="Calibri Light" panose="020F0302020204030204" pitchFamily="34" charset="0"/>
              </a:rPr>
              <a:t>: ICARP IV Summit</a:t>
            </a:r>
          </a:p>
          <a:p>
            <a:pPr marL="800100" lvl="1" indent="-342900">
              <a:spcAft>
                <a:spcPts val="900"/>
              </a:spcAft>
              <a:buFont typeface="Arial" panose="020B0604020202020204" pitchFamily="34" charset="0"/>
              <a:buChar char="•"/>
            </a:pPr>
            <a:endParaRPr lang="en-US" sz="1400" dirty="0">
              <a:solidFill>
                <a:schemeClr val="tx1">
                  <a:lumMod val="85000"/>
                  <a:lumOff val="15000"/>
                </a:schemeClr>
              </a:solidFill>
              <a:latin typeface="Nunito" pitchFamily="2" charset="77"/>
              <a:cs typeface="Calibri Light" panose="020F0302020204030204" pitchFamily="34" charset="0"/>
            </a:endParaRPr>
          </a:p>
          <a:p>
            <a:pPr>
              <a:spcAft>
                <a:spcPts val="900"/>
              </a:spcAft>
            </a:pPr>
            <a:r>
              <a:rPr lang="en-US" sz="1400" dirty="0">
                <a:solidFill>
                  <a:schemeClr val="tx1">
                    <a:lumMod val="85000"/>
                    <a:lumOff val="15000"/>
                  </a:schemeClr>
                </a:solidFill>
                <a:latin typeface="Nunito" pitchFamily="2" charset="77"/>
                <a:cs typeface="Calibri Light" panose="020F0302020204030204" pitchFamily="34" charset="0"/>
              </a:rPr>
              <a:t>Registration open with </a:t>
            </a:r>
            <a:r>
              <a:rPr lang="en-US" sz="1400" b="1" dirty="0">
                <a:solidFill>
                  <a:schemeClr val="tx1">
                    <a:lumMod val="85000"/>
                    <a:lumOff val="15000"/>
                  </a:schemeClr>
                </a:solidFill>
                <a:latin typeface="Nunito" pitchFamily="2" charset="77"/>
                <a:cs typeface="Calibri Light" panose="020F0302020204030204" pitchFamily="34" charset="0"/>
              </a:rPr>
              <a:t>early bird registration deadline on 31 January 2025</a:t>
            </a:r>
            <a:r>
              <a:rPr lang="en-US" sz="1400" dirty="0">
                <a:solidFill>
                  <a:schemeClr val="tx1">
                    <a:lumMod val="85000"/>
                    <a:lumOff val="15000"/>
                  </a:schemeClr>
                </a:solidFill>
                <a:latin typeface="Nunito" pitchFamily="2" charset="77"/>
                <a:cs typeface="Calibri Light" panose="020F0302020204030204" pitchFamily="34" charset="0"/>
              </a:rPr>
              <a:t>. </a:t>
            </a:r>
          </a:p>
          <a:p>
            <a:pPr>
              <a:spcAft>
                <a:spcPts val="900"/>
              </a:spcAft>
            </a:pPr>
            <a:endParaRPr lang="en-US" sz="1400" dirty="0">
              <a:solidFill>
                <a:schemeClr val="tx1">
                  <a:lumMod val="85000"/>
                  <a:lumOff val="15000"/>
                </a:schemeClr>
              </a:solidFill>
              <a:latin typeface="Nunito" pitchFamily="2" charset="77"/>
              <a:cs typeface="Calibri Light" panose="020F0302020204030204" pitchFamily="34" charset="0"/>
            </a:endParaRPr>
          </a:p>
          <a:p>
            <a:pPr>
              <a:spcAft>
                <a:spcPts val="900"/>
              </a:spcAft>
            </a:pPr>
            <a:r>
              <a:rPr lang="en-US" sz="1400" dirty="0">
                <a:solidFill>
                  <a:schemeClr val="tx1">
                    <a:lumMod val="85000"/>
                    <a:lumOff val="15000"/>
                  </a:schemeClr>
                </a:solidFill>
                <a:latin typeface="Nunito" pitchFamily="2" charset="77"/>
                <a:cs typeface="Calibri Light" panose="020F0302020204030204" pitchFamily="34" charset="0"/>
              </a:rPr>
              <a:t>More information: </a:t>
            </a:r>
            <a:r>
              <a:rPr lang="en-US" sz="1400" b="1" dirty="0" err="1">
                <a:solidFill>
                  <a:srgbClr val="0A74B2"/>
                </a:solidFill>
                <a:latin typeface="Nunito" pitchFamily="2" charset="77"/>
                <a:cs typeface="Calibri Light" panose="020F0302020204030204" pitchFamily="34" charset="0"/>
              </a:rPr>
              <a:t>www.assw.info</a:t>
            </a:r>
            <a:endParaRPr lang="en-US" sz="1400" b="1" dirty="0">
              <a:solidFill>
                <a:srgbClr val="0A74B2"/>
              </a:solidFill>
              <a:latin typeface="Nunito" pitchFamily="2" charset="77"/>
              <a:cs typeface="Calibri Light" panose="020F0302020204030204" pitchFamily="34" charset="0"/>
            </a:endParaRPr>
          </a:p>
          <a:p>
            <a:pPr lvl="1">
              <a:spcAft>
                <a:spcPts val="900"/>
              </a:spcAft>
            </a:pPr>
            <a:endParaRPr lang="en-US" sz="1600" u="sng" strike="noStrike" dirty="0">
              <a:solidFill>
                <a:schemeClr val="tx1">
                  <a:lumMod val="85000"/>
                  <a:lumOff val="15000"/>
                </a:schemeClr>
              </a:solidFill>
              <a:effectLst/>
              <a:latin typeface="Nunito" pitchFamily="2" charset="77"/>
              <a:cs typeface="Calibri Light" panose="020F0302020204030204" pitchFamily="34" charset="0"/>
            </a:endParaRPr>
          </a:p>
        </p:txBody>
      </p:sp>
      <p:sp>
        <p:nvSpPr>
          <p:cNvPr id="10" name="TextBox 9">
            <a:extLst>
              <a:ext uri="{FF2B5EF4-FFF2-40B4-BE49-F238E27FC236}">
                <a16:creationId xmlns:a16="http://schemas.microsoft.com/office/drawing/2014/main" id="{37EDA7CA-C39F-93B0-96DF-462E3C200EBB}"/>
              </a:ext>
            </a:extLst>
          </p:cNvPr>
          <p:cNvSpPr txBox="1"/>
          <p:nvPr/>
        </p:nvSpPr>
        <p:spPr>
          <a:xfrm>
            <a:off x="449177" y="6055531"/>
            <a:ext cx="8839201" cy="230832"/>
          </a:xfrm>
          <a:prstGeom prst="rect">
            <a:avLst/>
          </a:prstGeom>
          <a:noFill/>
        </p:spPr>
        <p:txBody>
          <a:bodyPr wrap="square">
            <a:spAutoFit/>
          </a:bodyPr>
          <a:lstStyle/>
          <a:p>
            <a:r>
              <a:rPr lang="en-US" sz="900" b="1" dirty="0">
                <a:solidFill>
                  <a:schemeClr val="tx1">
                    <a:lumMod val="85000"/>
                    <a:lumOff val="15000"/>
                  </a:schemeClr>
                </a:solidFill>
                <a:latin typeface="Calibri Light" panose="020F0302020204030204" pitchFamily="34" charset="0"/>
                <a:cs typeface="Calibri Light" panose="020F0302020204030204" pitchFamily="34" charset="0"/>
              </a:rPr>
              <a:t>Courtesy of University of Colorado Boulder</a:t>
            </a:r>
          </a:p>
        </p:txBody>
      </p:sp>
      <p:pic>
        <p:nvPicPr>
          <p:cNvPr id="4" name="Picture 3" descr="A poster with text and mountains&#10;&#10;Description automatically generated">
            <a:extLst>
              <a:ext uri="{FF2B5EF4-FFF2-40B4-BE49-F238E27FC236}">
                <a16:creationId xmlns:a16="http://schemas.microsoft.com/office/drawing/2014/main" id="{7FB504E1-0C2F-1F70-B119-04EA3E6BD8FA}"/>
              </a:ext>
            </a:extLst>
          </p:cNvPr>
          <p:cNvPicPr>
            <a:picLocks noChangeAspect="1"/>
          </p:cNvPicPr>
          <p:nvPr/>
        </p:nvPicPr>
        <p:blipFill>
          <a:blip r:embed="rId4"/>
          <a:stretch>
            <a:fillRect/>
          </a:stretch>
        </p:blipFill>
        <p:spPr>
          <a:xfrm>
            <a:off x="9331029" y="71987"/>
            <a:ext cx="2741908" cy="1089131"/>
          </a:xfrm>
          <a:prstGeom prst="rect">
            <a:avLst/>
          </a:prstGeom>
        </p:spPr>
      </p:pic>
      <p:graphicFrame>
        <p:nvGraphicFramePr>
          <p:cNvPr id="5" name="Content Placeholder 2">
            <a:extLst>
              <a:ext uri="{FF2B5EF4-FFF2-40B4-BE49-F238E27FC236}">
                <a16:creationId xmlns:a16="http://schemas.microsoft.com/office/drawing/2014/main" id="{F736C2EF-591E-8DAA-BD19-C416D5DFF026}"/>
              </a:ext>
            </a:extLst>
          </p:cNvPr>
          <p:cNvGraphicFramePr/>
          <p:nvPr>
            <p:extLst>
              <p:ext uri="{D42A27DB-BD31-4B8C-83A1-F6EECF244321}">
                <p14:modId xmlns:p14="http://schemas.microsoft.com/office/powerpoint/2010/main" val="274998188"/>
              </p:ext>
            </p:extLst>
          </p:nvPr>
        </p:nvGraphicFramePr>
        <p:xfrm>
          <a:off x="353568" y="427652"/>
          <a:ext cx="4632960" cy="38291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descr="A white and blue text and a photo of a mountain&#10;&#10;Description automatically generated with medium confidence">
            <a:extLst>
              <a:ext uri="{FF2B5EF4-FFF2-40B4-BE49-F238E27FC236}">
                <a16:creationId xmlns:a16="http://schemas.microsoft.com/office/drawing/2014/main" id="{8DF0428D-A456-D5EB-CDC8-C5A78BC8021E}"/>
              </a:ext>
            </a:extLst>
          </p:cNvPr>
          <p:cNvPicPr>
            <a:picLocks noChangeAspect="1"/>
          </p:cNvPicPr>
          <p:nvPr/>
        </p:nvPicPr>
        <p:blipFill rotWithShape="1">
          <a:blip r:embed="rId10"/>
          <a:srcRect t="26587" r="50103" b="19878"/>
          <a:stretch/>
        </p:blipFill>
        <p:spPr>
          <a:xfrm>
            <a:off x="797387" y="2841880"/>
            <a:ext cx="3745321" cy="3102781"/>
          </a:xfrm>
          <a:prstGeom prst="rect">
            <a:avLst/>
          </a:prstGeom>
        </p:spPr>
      </p:pic>
    </p:spTree>
    <p:extLst>
      <p:ext uri="{BB962C8B-B14F-4D97-AF65-F5344CB8AC3E}">
        <p14:creationId xmlns:p14="http://schemas.microsoft.com/office/powerpoint/2010/main" val="25917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E2321A-2E67-1264-8354-85CFA697F6D9}"/>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BCF70858-4840-3155-7862-DD728F049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3EBBDD-A2D8-5C36-87B2-565505C794BF}"/>
              </a:ext>
            </a:extLst>
          </p:cNvPr>
          <p:cNvSpPr txBox="1"/>
          <p:nvPr/>
        </p:nvSpPr>
        <p:spPr>
          <a:xfrm>
            <a:off x="9807863" y="5831787"/>
            <a:ext cx="2116877" cy="276999"/>
          </a:xfrm>
          <a:prstGeom prst="rect">
            <a:avLst/>
          </a:prstGeom>
          <a:noFill/>
        </p:spPr>
        <p:txBody>
          <a:bodyPr wrap="square" rtlCol="0">
            <a:spAutoFit/>
          </a:bodyPr>
          <a:lstStyle/>
          <a:p>
            <a:pPr>
              <a:spcAft>
                <a:spcPts val="600"/>
              </a:spcAft>
            </a:pPr>
            <a:r>
              <a:rPr lang="en-IS" sz="1200" i="1" dirty="0">
                <a:solidFill>
                  <a:schemeClr val="bg1"/>
                </a:solidFill>
              </a:rPr>
              <a:t>Photo: </a:t>
            </a:r>
            <a:r>
              <a:rPr lang="en-GB" sz="1200" i="1" dirty="0">
                <a:solidFill>
                  <a:schemeClr val="bg1"/>
                </a:solidFill>
              </a:rPr>
              <a:t>Federica Scarpa</a:t>
            </a:r>
            <a:endParaRPr lang="en-IS" sz="1200" i="1" dirty="0">
              <a:solidFill>
                <a:schemeClr val="bg1"/>
              </a:solidFill>
            </a:endParaRPr>
          </a:p>
        </p:txBody>
      </p:sp>
      <p:graphicFrame>
        <p:nvGraphicFramePr>
          <p:cNvPr id="15" name="Diagram 14">
            <a:extLst>
              <a:ext uri="{FF2B5EF4-FFF2-40B4-BE49-F238E27FC236}">
                <a16:creationId xmlns:a16="http://schemas.microsoft.com/office/drawing/2014/main" id="{DF96E59E-6855-F322-86B1-049AF18FB75F}"/>
              </a:ext>
            </a:extLst>
          </p:cNvPr>
          <p:cNvGraphicFramePr>
            <a:graphicFrameLocks/>
          </p:cNvGraphicFramePr>
          <p:nvPr>
            <p:extLst>
              <p:ext uri="{D42A27DB-BD31-4B8C-83A1-F6EECF244321}">
                <p14:modId xmlns:p14="http://schemas.microsoft.com/office/powerpoint/2010/main" val="1311206509"/>
              </p:ext>
            </p:extLst>
          </p:nvPr>
        </p:nvGraphicFramePr>
        <p:xfrm>
          <a:off x="411479" y="6331516"/>
          <a:ext cx="11323320" cy="371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2">
            <a:extLst>
              <a:ext uri="{FF2B5EF4-FFF2-40B4-BE49-F238E27FC236}">
                <a16:creationId xmlns:a16="http://schemas.microsoft.com/office/drawing/2014/main" id="{9BCC54FF-B147-AC15-3305-F64E882A1798}"/>
              </a:ext>
            </a:extLst>
          </p:cNvPr>
          <p:cNvSpPr>
            <a:spLocks noGrp="1"/>
          </p:cNvSpPr>
          <p:nvPr>
            <p:ph idx="1"/>
          </p:nvPr>
        </p:nvSpPr>
        <p:spPr>
          <a:xfrm>
            <a:off x="711792" y="2854830"/>
            <a:ext cx="5225712" cy="2926081"/>
          </a:xfrm>
        </p:spPr>
        <p:txBody>
          <a:bodyPr>
            <a:normAutofit/>
          </a:bodyPr>
          <a:lstStyle/>
          <a:p>
            <a:pPr marL="0" indent="0">
              <a:spcAft>
                <a:spcPts val="600"/>
              </a:spcAft>
              <a:buNone/>
            </a:pPr>
            <a:r>
              <a:rPr lang="en-GB" sz="1700" b="1" dirty="0">
                <a:latin typeface="Nunito" pitchFamily="2" charset="77"/>
                <a:cs typeface="Calibri Light" panose="020F0302020204030204" pitchFamily="34" charset="0"/>
              </a:rPr>
              <a:t>RPT Reports will include:  </a:t>
            </a:r>
          </a:p>
          <a:p>
            <a:pPr fontAlgn="base"/>
            <a:r>
              <a:rPr lang="en-GB" sz="1400" b="0" i="0" u="none" strike="noStrike" dirty="0">
                <a:solidFill>
                  <a:srgbClr val="000000"/>
                </a:solidFill>
                <a:effectLst/>
                <a:latin typeface="Nunito" pitchFamily="2" charset="77"/>
              </a:rPr>
              <a:t>Definition of the Focus of the RPT and list of the RPT members</a:t>
            </a:r>
          </a:p>
          <a:p>
            <a:pPr fontAlgn="base"/>
            <a:r>
              <a:rPr lang="en-GB" sz="1400" dirty="0">
                <a:solidFill>
                  <a:srgbClr val="000000"/>
                </a:solidFill>
                <a:latin typeface="Nunito" pitchFamily="2" charset="77"/>
              </a:rPr>
              <a:t>E</a:t>
            </a:r>
            <a:r>
              <a:rPr lang="en-GB" sz="1400" b="0" i="0" u="none" strike="noStrike" dirty="0">
                <a:solidFill>
                  <a:srgbClr val="000000"/>
                </a:solidFill>
                <a:effectLst/>
                <a:latin typeface="Nunito" pitchFamily="2" charset="77"/>
              </a:rPr>
              <a:t>xplanation of the principles, approaches and methods used in the RPT work</a:t>
            </a:r>
          </a:p>
          <a:p>
            <a:pPr fontAlgn="base"/>
            <a:r>
              <a:rPr lang="en-GB" sz="1400" b="0" i="0" u="none" strike="noStrike" dirty="0">
                <a:solidFill>
                  <a:srgbClr val="000000"/>
                </a:solidFill>
                <a:effectLst/>
                <a:latin typeface="Nunito" pitchFamily="2" charset="77"/>
              </a:rPr>
              <a:t>Priorities and needs in Arctic research for the next decade</a:t>
            </a:r>
          </a:p>
          <a:p>
            <a:pPr lvl="1" fontAlgn="base">
              <a:buFont typeface="Wingdings" pitchFamily="2" charset="2"/>
              <a:buChar char="§"/>
            </a:pPr>
            <a:r>
              <a:rPr lang="en-GB" sz="1400" b="0" i="0" u="none" strike="noStrike" dirty="0">
                <a:solidFill>
                  <a:srgbClr val="000000"/>
                </a:solidFill>
                <a:effectLst/>
                <a:latin typeface="Nunito" pitchFamily="2" charset="77"/>
              </a:rPr>
              <a:t>Needs and priorities specific to the RPT topic area</a:t>
            </a:r>
          </a:p>
          <a:p>
            <a:pPr lvl="1" fontAlgn="base">
              <a:buFont typeface="Wingdings" pitchFamily="2" charset="2"/>
              <a:buChar char="§"/>
            </a:pPr>
            <a:r>
              <a:rPr lang="en-GB" sz="1400" b="0" i="0" u="none" strike="noStrike" dirty="0">
                <a:solidFill>
                  <a:srgbClr val="000000"/>
                </a:solidFill>
                <a:effectLst/>
                <a:latin typeface="Nunito" pitchFamily="2" charset="77"/>
              </a:rPr>
              <a:t>Cross-cutting </a:t>
            </a:r>
            <a:r>
              <a:rPr lang="en-GB" sz="1400" dirty="0">
                <a:solidFill>
                  <a:srgbClr val="000000"/>
                </a:solidFill>
                <a:latin typeface="Nunito" pitchFamily="2" charset="77"/>
              </a:rPr>
              <a:t>n</a:t>
            </a:r>
            <a:r>
              <a:rPr lang="en-GB" sz="1400" b="0" i="0" u="none" strike="noStrike" dirty="0">
                <a:solidFill>
                  <a:srgbClr val="000000"/>
                </a:solidFill>
                <a:effectLst/>
                <a:latin typeface="Nunito" pitchFamily="2" charset="77"/>
              </a:rPr>
              <a:t>eeds and priorities</a:t>
            </a:r>
          </a:p>
        </p:txBody>
      </p:sp>
      <p:graphicFrame>
        <p:nvGraphicFramePr>
          <p:cNvPr id="6" name="Content Placeholder 2">
            <a:extLst>
              <a:ext uri="{FF2B5EF4-FFF2-40B4-BE49-F238E27FC236}">
                <a16:creationId xmlns:a16="http://schemas.microsoft.com/office/drawing/2014/main" id="{71D7446D-2D1A-1DC6-06F1-2A9B648E34CC}"/>
              </a:ext>
            </a:extLst>
          </p:cNvPr>
          <p:cNvGraphicFramePr/>
          <p:nvPr>
            <p:extLst>
              <p:ext uri="{D42A27DB-BD31-4B8C-83A1-F6EECF244321}">
                <p14:modId xmlns:p14="http://schemas.microsoft.com/office/powerpoint/2010/main" val="3318585811"/>
              </p:ext>
            </p:extLst>
          </p:nvPr>
        </p:nvGraphicFramePr>
        <p:xfrm>
          <a:off x="711792" y="409064"/>
          <a:ext cx="4800598" cy="38291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Picture 6" descr="Text&#10;&#10;Description automatically generated">
            <a:extLst>
              <a:ext uri="{FF2B5EF4-FFF2-40B4-BE49-F238E27FC236}">
                <a16:creationId xmlns:a16="http://schemas.microsoft.com/office/drawing/2014/main" id="{0C380061-C475-C7D7-192A-49A09760FD7E}"/>
              </a:ext>
            </a:extLst>
          </p:cNvPr>
          <p:cNvPicPr>
            <a:picLocks noChangeAspect="1"/>
          </p:cNvPicPr>
          <p:nvPr/>
        </p:nvPicPr>
        <p:blipFill>
          <a:blip r:embed="rId13"/>
          <a:stretch>
            <a:fillRect/>
          </a:stretch>
        </p:blipFill>
        <p:spPr>
          <a:xfrm>
            <a:off x="8836689" y="359508"/>
            <a:ext cx="2998539" cy="929545"/>
          </a:xfrm>
          <a:prstGeom prst="rect">
            <a:avLst/>
          </a:prstGeom>
        </p:spPr>
      </p:pic>
      <p:sp>
        <p:nvSpPr>
          <p:cNvPr id="2" name="Content Placeholder 2">
            <a:extLst>
              <a:ext uri="{FF2B5EF4-FFF2-40B4-BE49-F238E27FC236}">
                <a16:creationId xmlns:a16="http://schemas.microsoft.com/office/drawing/2014/main" id="{2CD9CE5D-F009-FCAD-4BF2-93F110D0A355}"/>
              </a:ext>
            </a:extLst>
          </p:cNvPr>
          <p:cNvSpPr txBox="1">
            <a:spLocks/>
          </p:cNvSpPr>
          <p:nvPr/>
        </p:nvSpPr>
        <p:spPr>
          <a:xfrm>
            <a:off x="6636982" y="3245567"/>
            <a:ext cx="4957610" cy="2926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1400" b="0" i="0" u="none" strike="noStrike" dirty="0">
                <a:solidFill>
                  <a:srgbClr val="000000"/>
                </a:solidFill>
                <a:effectLst/>
                <a:latin typeface="Nunito" pitchFamily="2" charset="77"/>
              </a:rPr>
              <a:t>Recommendations to implement the identified priorities for Arctic research</a:t>
            </a:r>
          </a:p>
          <a:p>
            <a:pPr lvl="1" fontAlgn="base">
              <a:buFont typeface="Wingdings" pitchFamily="2" charset="2"/>
              <a:buChar char="§"/>
            </a:pPr>
            <a:r>
              <a:rPr lang="en-GB" sz="1400" b="0" i="0" u="none" strike="noStrike" dirty="0">
                <a:solidFill>
                  <a:srgbClr val="000000"/>
                </a:solidFill>
                <a:effectLst/>
                <a:latin typeface="Nunito" pitchFamily="2" charset="77"/>
              </a:rPr>
              <a:t>Implementation of the RPT-specific priorities</a:t>
            </a:r>
          </a:p>
          <a:p>
            <a:pPr lvl="1" fontAlgn="base">
              <a:buFont typeface="Wingdings" pitchFamily="2" charset="2"/>
              <a:buChar char="§"/>
            </a:pPr>
            <a:r>
              <a:rPr lang="en-GB" sz="1400" b="0" i="0" u="none" strike="noStrike" dirty="0">
                <a:solidFill>
                  <a:srgbClr val="000000"/>
                </a:solidFill>
                <a:effectLst/>
                <a:latin typeface="Nunito" pitchFamily="2" charset="77"/>
              </a:rPr>
              <a:t>Implementation of the </a:t>
            </a:r>
            <a:r>
              <a:rPr lang="en-GB" sz="1400" dirty="0">
                <a:solidFill>
                  <a:srgbClr val="000000"/>
                </a:solidFill>
                <a:latin typeface="Nunito" pitchFamily="2" charset="77"/>
              </a:rPr>
              <a:t>c</a:t>
            </a:r>
            <a:r>
              <a:rPr lang="en-GB" sz="1400" b="0" i="0" u="none" strike="noStrike" dirty="0">
                <a:solidFill>
                  <a:srgbClr val="000000"/>
                </a:solidFill>
                <a:effectLst/>
                <a:latin typeface="Nunito" pitchFamily="2" charset="77"/>
              </a:rPr>
              <a:t>ross-cutting priorities</a:t>
            </a:r>
          </a:p>
          <a:p>
            <a:pPr fontAlgn="base">
              <a:spcAft>
                <a:spcPts val="800"/>
              </a:spcAft>
            </a:pPr>
            <a:r>
              <a:rPr lang="en-GB" sz="1400" b="0" i="0" u="none" strike="noStrike" dirty="0">
                <a:solidFill>
                  <a:srgbClr val="000000"/>
                </a:solidFill>
                <a:effectLst/>
                <a:latin typeface="Nunito" pitchFamily="2" charset="77"/>
              </a:rPr>
              <a:t>Recommendation on tracking the implementation of the outcomes</a:t>
            </a:r>
          </a:p>
        </p:txBody>
      </p:sp>
    </p:spTree>
    <p:extLst>
      <p:ext uri="{BB962C8B-B14F-4D97-AF65-F5344CB8AC3E}">
        <p14:creationId xmlns:p14="http://schemas.microsoft.com/office/powerpoint/2010/main" val="789866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1E9E7-0961-724A-A9CE-B25D924B898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6BA4C55-1B7C-1F19-FDB2-36E0B411D7A1}"/>
              </a:ext>
            </a:extLst>
          </p:cNvPr>
          <p:cNvSpPr>
            <a:spLocks noGrp="1"/>
          </p:cNvSpPr>
          <p:nvPr>
            <p:ph type="title"/>
          </p:nvPr>
        </p:nvSpPr>
        <p:spPr>
          <a:xfrm>
            <a:off x="865953" y="429405"/>
            <a:ext cx="9676437" cy="1014984"/>
          </a:xfrm>
        </p:spPr>
        <p:txBody>
          <a:bodyPr anchor="b">
            <a:normAutofit/>
          </a:bodyPr>
          <a:lstStyle/>
          <a:p>
            <a:r>
              <a:rPr lang="en-IS" sz="2400" b="1" dirty="0">
                <a:solidFill>
                  <a:srgbClr val="0A74B2"/>
                </a:solidFill>
                <a:latin typeface="Nunito" pitchFamily="2" charset="77"/>
                <a:cs typeface="Calibri Light" panose="020F0302020204030204" pitchFamily="34" charset="0"/>
              </a:rPr>
              <a:t>ICARP IV Reporting and Implementation</a:t>
            </a:r>
          </a:p>
        </p:txBody>
      </p:sp>
      <p:graphicFrame>
        <p:nvGraphicFramePr>
          <p:cNvPr id="4" name="Diagram 3">
            <a:extLst>
              <a:ext uri="{FF2B5EF4-FFF2-40B4-BE49-F238E27FC236}">
                <a16:creationId xmlns:a16="http://schemas.microsoft.com/office/drawing/2014/main" id="{3FEF2E69-0AE2-5E30-2441-28FF9BBE52B7}"/>
              </a:ext>
            </a:extLst>
          </p:cNvPr>
          <p:cNvGraphicFramePr>
            <a:graphicFrameLocks/>
          </p:cNvGraphicFramePr>
          <p:nvPr>
            <p:extLst>
              <p:ext uri="{D42A27DB-BD31-4B8C-83A1-F6EECF244321}">
                <p14:modId xmlns:p14="http://schemas.microsoft.com/office/powerpoint/2010/main" val="2530134570"/>
              </p:ext>
            </p:extLst>
          </p:nvPr>
        </p:nvGraphicFramePr>
        <p:xfrm>
          <a:off x="2267710" y="6197024"/>
          <a:ext cx="7827264" cy="382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a:extLst>
              <a:ext uri="{FF2B5EF4-FFF2-40B4-BE49-F238E27FC236}">
                <a16:creationId xmlns:a16="http://schemas.microsoft.com/office/drawing/2014/main" id="{871EA3C4-90E8-E151-2AE0-06DF9BF32A0B}"/>
              </a:ext>
            </a:extLst>
          </p:cNvPr>
          <p:cNvSpPr/>
          <p:nvPr/>
        </p:nvSpPr>
        <p:spPr>
          <a:xfrm>
            <a:off x="2431292" y="2112754"/>
            <a:ext cx="3467266" cy="653611"/>
          </a:xfrm>
          <a:prstGeom prst="roundRect">
            <a:avLst/>
          </a:prstGeom>
          <a:solidFill>
            <a:srgbClr val="739FBC"/>
          </a:solidFill>
          <a:ln>
            <a:solidFill>
              <a:srgbClr val="739FBC"/>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IS" sz="1600"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Initiating Implementation</a:t>
            </a:r>
            <a:endParaRPr lang="en-IS" sz="20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23" name="Down Arrow 22">
            <a:extLst>
              <a:ext uri="{FF2B5EF4-FFF2-40B4-BE49-F238E27FC236}">
                <a16:creationId xmlns:a16="http://schemas.microsoft.com/office/drawing/2014/main" id="{F25A0EE8-9AC9-5494-8D3E-B4907C182679}"/>
              </a:ext>
            </a:extLst>
          </p:cNvPr>
          <p:cNvSpPr/>
          <p:nvPr/>
        </p:nvSpPr>
        <p:spPr>
          <a:xfrm>
            <a:off x="3971128" y="2766365"/>
            <a:ext cx="387593" cy="261808"/>
          </a:xfrm>
          <a:prstGeom prst="downArrow">
            <a:avLst/>
          </a:prstGeom>
          <a:solidFill>
            <a:srgbClr val="739FBC"/>
          </a:solidFill>
          <a:ln>
            <a:solidFill>
              <a:srgbClr val="739F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3" name="Picture 2" descr="Icon, qr code&#10;&#10;Description automatically generated">
            <a:extLst>
              <a:ext uri="{FF2B5EF4-FFF2-40B4-BE49-F238E27FC236}">
                <a16:creationId xmlns:a16="http://schemas.microsoft.com/office/drawing/2014/main" id="{0D69489F-8767-8CBC-55D4-647920ABF534}"/>
              </a:ext>
            </a:extLst>
          </p:cNvPr>
          <p:cNvPicPr>
            <a:picLocks noChangeAspect="1"/>
          </p:cNvPicPr>
          <p:nvPr/>
        </p:nvPicPr>
        <p:blipFill>
          <a:blip r:embed="rId8"/>
          <a:stretch>
            <a:fillRect/>
          </a:stretch>
        </p:blipFill>
        <p:spPr>
          <a:xfrm>
            <a:off x="10517685" y="346042"/>
            <a:ext cx="1014984" cy="1014984"/>
          </a:xfrm>
          <a:prstGeom prst="rect">
            <a:avLst/>
          </a:prstGeom>
        </p:spPr>
      </p:pic>
      <p:sp>
        <p:nvSpPr>
          <p:cNvPr id="36" name="TextBox 35">
            <a:extLst>
              <a:ext uri="{FF2B5EF4-FFF2-40B4-BE49-F238E27FC236}">
                <a16:creationId xmlns:a16="http://schemas.microsoft.com/office/drawing/2014/main" id="{2C518185-CC81-52E2-6B4D-00217E02F527}"/>
              </a:ext>
            </a:extLst>
          </p:cNvPr>
          <p:cNvSpPr txBox="1"/>
          <p:nvPr/>
        </p:nvSpPr>
        <p:spPr>
          <a:xfrm>
            <a:off x="10392032" y="2236573"/>
            <a:ext cx="184731" cy="369332"/>
          </a:xfrm>
          <a:prstGeom prst="rect">
            <a:avLst/>
          </a:prstGeom>
          <a:noFill/>
        </p:spPr>
        <p:txBody>
          <a:bodyPr wrap="none" rtlCol="0">
            <a:spAutoFit/>
          </a:bodyPr>
          <a:lstStyle/>
          <a:p>
            <a:endParaRPr lang="en-IS" dirty="0"/>
          </a:p>
        </p:txBody>
      </p:sp>
      <p:sp>
        <p:nvSpPr>
          <p:cNvPr id="38" name="TextBox 37">
            <a:extLst>
              <a:ext uri="{FF2B5EF4-FFF2-40B4-BE49-F238E27FC236}">
                <a16:creationId xmlns:a16="http://schemas.microsoft.com/office/drawing/2014/main" id="{F5A29FC0-1E99-A8C2-2455-D2DDFB2C769A}"/>
              </a:ext>
            </a:extLst>
          </p:cNvPr>
          <p:cNvSpPr txBox="1"/>
          <p:nvPr/>
        </p:nvSpPr>
        <p:spPr>
          <a:xfrm>
            <a:off x="9990061" y="3248316"/>
            <a:ext cx="1474547" cy="830997"/>
          </a:xfrm>
          <a:prstGeom prst="rect">
            <a:avLst/>
          </a:prstGeom>
          <a:noFill/>
        </p:spPr>
        <p:txBody>
          <a:bodyPr wrap="square" rtlCol="0">
            <a:spAutoFit/>
          </a:bodyPr>
          <a:lstStyle/>
          <a:p>
            <a:pPr algn="ctr"/>
            <a:r>
              <a:rPr lang="en-GB" sz="1000" b="1" kern="1200" dirty="0">
                <a:solidFill>
                  <a:schemeClr val="bg1"/>
                </a:solidFill>
                <a:latin typeface="Nunito" pitchFamily="2" charset="77"/>
                <a:ea typeface="+mn-ea"/>
                <a:cs typeface="+mn-cs"/>
              </a:rPr>
              <a:t>Contribution to Arctic research planning for the</a:t>
            </a:r>
          </a:p>
          <a:p>
            <a:endParaRPr lang="en-IS" dirty="0"/>
          </a:p>
        </p:txBody>
      </p:sp>
      <p:pic>
        <p:nvPicPr>
          <p:cNvPr id="41" name="Picture 40">
            <a:extLst>
              <a:ext uri="{FF2B5EF4-FFF2-40B4-BE49-F238E27FC236}">
                <a16:creationId xmlns:a16="http://schemas.microsoft.com/office/drawing/2014/main" id="{D0C2D216-D0CE-AA21-2862-B728AECB5F1D}"/>
              </a:ext>
            </a:extLst>
          </p:cNvPr>
          <p:cNvPicPr>
            <a:picLocks noChangeAspect="1"/>
          </p:cNvPicPr>
          <p:nvPr/>
        </p:nvPicPr>
        <p:blipFill>
          <a:blip r:embed="rId9"/>
          <a:stretch>
            <a:fillRect/>
          </a:stretch>
        </p:blipFill>
        <p:spPr>
          <a:xfrm>
            <a:off x="9990061" y="3650933"/>
            <a:ext cx="1550961" cy="1520229"/>
          </a:xfrm>
          <a:prstGeom prst="rect">
            <a:avLst/>
          </a:prstGeom>
        </p:spPr>
      </p:pic>
      <p:sp>
        <p:nvSpPr>
          <p:cNvPr id="2" name="Rectangle 1">
            <a:extLst>
              <a:ext uri="{FF2B5EF4-FFF2-40B4-BE49-F238E27FC236}">
                <a16:creationId xmlns:a16="http://schemas.microsoft.com/office/drawing/2014/main" id="{801B67D1-384B-38F8-40E4-61BA270920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9188D268-F4E4-94E6-C411-41A70851FC06}"/>
              </a:ext>
            </a:extLst>
          </p:cNvPr>
          <p:cNvSpPr txBox="1"/>
          <p:nvPr/>
        </p:nvSpPr>
        <p:spPr>
          <a:xfrm>
            <a:off x="2431292" y="3114077"/>
            <a:ext cx="3467266" cy="2874546"/>
          </a:xfrm>
          <a:prstGeom prst="roundRect">
            <a:avLst/>
          </a:prstGeom>
          <a:noFill/>
          <a:ln w="6350">
            <a:solidFill>
              <a:srgbClr val="739FBC"/>
            </a:solidFill>
          </a:ln>
        </p:spPr>
        <p:txBody>
          <a:bodyPr wrap="square" rtlCol="0">
            <a:spAutoFit/>
          </a:bodyPr>
          <a:lstStyle/>
          <a:p>
            <a:pPr algn="ctr" defTabSz="722376">
              <a:spcAft>
                <a:spcPts val="1674"/>
              </a:spcAft>
            </a:pPr>
            <a:r>
              <a:rPr lang="en-IS" sz="1600" b="1" kern="1200" dirty="0">
                <a:solidFill>
                  <a:schemeClr val="tx1"/>
                </a:solidFill>
                <a:latin typeface="Nunito" pitchFamily="2" charset="77"/>
                <a:ea typeface="+mn-ea"/>
                <a:cs typeface="+mn-cs"/>
              </a:rPr>
              <a:t>Phase 5</a:t>
            </a:r>
          </a:p>
          <a:p>
            <a:pPr algn="ctr" defTabSz="722376">
              <a:spcAft>
                <a:spcPts val="1674"/>
              </a:spcAft>
            </a:pPr>
            <a:r>
              <a:rPr lang="en-GB" sz="1400" b="1" kern="1200" dirty="0">
                <a:solidFill>
                  <a:srgbClr val="0A74B2"/>
                </a:solidFill>
                <a:latin typeface="Nunito" pitchFamily="2" charset="77"/>
                <a:ea typeface="+mn-ea"/>
                <a:cs typeface="+mn-cs"/>
              </a:rPr>
              <a:t>ICARP IV </a:t>
            </a:r>
            <a:r>
              <a:rPr lang="en-GB" sz="1400" b="1" dirty="0">
                <a:solidFill>
                  <a:srgbClr val="0A74B2"/>
                </a:solidFill>
                <a:latin typeface="Nunito" pitchFamily="2" charset="77"/>
              </a:rPr>
              <a:t>final outcomes</a:t>
            </a:r>
            <a:r>
              <a:rPr lang="en-GB" sz="1400" b="1" kern="1200" dirty="0">
                <a:solidFill>
                  <a:srgbClr val="0A74B2"/>
                </a:solidFill>
                <a:latin typeface="Nunito" pitchFamily="2" charset="77"/>
                <a:ea typeface="+mn-ea"/>
                <a:cs typeface="+mn-cs"/>
              </a:rPr>
              <a:t> </a:t>
            </a:r>
          </a:p>
          <a:p>
            <a:pPr algn="ctr" defTabSz="722376">
              <a:spcAft>
                <a:spcPts val="1674"/>
              </a:spcAft>
            </a:pPr>
            <a:r>
              <a:rPr lang="en-GB" sz="1200" kern="1200" dirty="0">
                <a:solidFill>
                  <a:schemeClr val="tx1"/>
                </a:solidFill>
                <a:latin typeface="Nunito" pitchFamily="2" charset="77"/>
                <a:ea typeface="+mn-ea"/>
                <a:cs typeface="+mn-cs"/>
              </a:rPr>
              <a:t>presented at </a:t>
            </a:r>
          </a:p>
          <a:p>
            <a:pPr algn="ctr" defTabSz="722376">
              <a:spcAft>
                <a:spcPts val="1674"/>
              </a:spcAft>
            </a:pPr>
            <a:r>
              <a:rPr lang="en-GB" sz="1400" b="1" kern="1200" dirty="0">
                <a:solidFill>
                  <a:schemeClr val="tx1"/>
                </a:solidFill>
                <a:latin typeface="Nunito" pitchFamily="2" charset="77"/>
                <a:ea typeface="+mn-ea"/>
                <a:cs typeface="+mn-cs"/>
              </a:rPr>
              <a:t>ASSW 2026</a:t>
            </a:r>
          </a:p>
          <a:p>
            <a:pPr algn="ctr" defTabSz="722376">
              <a:spcAft>
                <a:spcPts val="1674"/>
              </a:spcAft>
            </a:pPr>
            <a:r>
              <a:rPr lang="en-GB" sz="1200" b="1" dirty="0">
                <a:latin typeface="Nunito" pitchFamily="2" charset="77"/>
              </a:rPr>
              <a:t>25 March – 1 April 2026, Aarhus, Denmark</a:t>
            </a:r>
          </a:p>
          <a:p>
            <a:pPr algn="ctr" defTabSz="722376">
              <a:spcAft>
                <a:spcPts val="1674"/>
              </a:spcAft>
            </a:pPr>
            <a:endParaRPr lang="en-GB" sz="1200" b="1" kern="1200" dirty="0">
              <a:solidFill>
                <a:schemeClr val="tx1"/>
              </a:solidFill>
              <a:latin typeface="Nunito" pitchFamily="2" charset="77"/>
              <a:ea typeface="+mn-ea"/>
              <a:cs typeface="+mn-cs"/>
            </a:endParaRPr>
          </a:p>
        </p:txBody>
      </p:sp>
      <p:sp>
        <p:nvSpPr>
          <p:cNvPr id="7" name="Rounded Rectangle 6">
            <a:extLst>
              <a:ext uri="{FF2B5EF4-FFF2-40B4-BE49-F238E27FC236}">
                <a16:creationId xmlns:a16="http://schemas.microsoft.com/office/drawing/2014/main" id="{16E285CB-96A4-F084-1846-1DADBD056C90}"/>
              </a:ext>
            </a:extLst>
          </p:cNvPr>
          <p:cNvSpPr/>
          <p:nvPr/>
        </p:nvSpPr>
        <p:spPr>
          <a:xfrm>
            <a:off x="6484394" y="2193042"/>
            <a:ext cx="2744950" cy="3592062"/>
          </a:xfrm>
          <a:prstGeom prst="roundRect">
            <a:avLst/>
          </a:prstGeom>
          <a:solidFill>
            <a:srgbClr val="0A74B2"/>
          </a:solidFill>
          <a:ln>
            <a:solidFill>
              <a:srgbClr val="739FBC"/>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GB" sz="1200" b="1" kern="1200" dirty="0">
                <a:solidFill>
                  <a:schemeClr val="bg1"/>
                </a:solidFill>
                <a:latin typeface="Nunito" pitchFamily="2" charset="77"/>
                <a:ea typeface="+mn-ea"/>
                <a:cs typeface="+mn-cs"/>
              </a:rPr>
              <a:t>Contribution to Arctic research planning for the</a:t>
            </a: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r>
              <a:rPr lang="en-GB" sz="1200" kern="1200" dirty="0">
                <a:solidFill>
                  <a:schemeClr val="bg1"/>
                </a:solidFill>
                <a:latin typeface="Nunito" pitchFamily="2" charset="77"/>
                <a:ea typeface="+mn-ea"/>
                <a:cs typeface="+mn-cs"/>
              </a:rPr>
              <a:t>www.ipy5.info</a:t>
            </a:r>
          </a:p>
          <a:p>
            <a:pPr algn="ctr" defTabSz="722376">
              <a:spcAft>
                <a:spcPts val="600"/>
              </a:spcAft>
            </a:pPr>
            <a:r>
              <a:rPr lang="en-GB" sz="1200" dirty="0">
                <a:ln w="0"/>
                <a:solidFill>
                  <a:schemeClr val="bg1"/>
                </a:solidFill>
                <a:effectLst>
                  <a:outerShdw blurRad="38100" dist="19050" dir="2700000" algn="tl" rotWithShape="0">
                    <a:schemeClr val="dk1">
                      <a:alpha val="40000"/>
                    </a:schemeClr>
                  </a:outerShdw>
                </a:effectLst>
                <a:latin typeface="Nunito" pitchFamily="2" charset="77"/>
              </a:rPr>
              <a:t>and earlier programmes and initiatives!</a:t>
            </a:r>
            <a:endParaRPr lang="en-IS" sz="1200" dirty="0">
              <a:ln w="0"/>
              <a:solidFill>
                <a:schemeClr val="bg1"/>
              </a:solidFill>
              <a:effectLst>
                <a:outerShdw blurRad="38100" dist="19050" dir="2700000" algn="tl" rotWithShape="0">
                  <a:schemeClr val="dk1">
                    <a:alpha val="40000"/>
                  </a:schemeClr>
                </a:outerShdw>
              </a:effectLst>
              <a:latin typeface="Nunito" pitchFamily="2" charset="77"/>
            </a:endParaRPr>
          </a:p>
        </p:txBody>
      </p:sp>
      <p:pic>
        <p:nvPicPr>
          <p:cNvPr id="9" name="Picture 8">
            <a:extLst>
              <a:ext uri="{FF2B5EF4-FFF2-40B4-BE49-F238E27FC236}">
                <a16:creationId xmlns:a16="http://schemas.microsoft.com/office/drawing/2014/main" id="{46FBB05B-6A70-DC05-C594-3381FFA84501}"/>
              </a:ext>
            </a:extLst>
          </p:cNvPr>
          <p:cNvPicPr>
            <a:picLocks noChangeAspect="1"/>
          </p:cNvPicPr>
          <p:nvPr/>
        </p:nvPicPr>
        <p:blipFill>
          <a:blip r:embed="rId9"/>
          <a:stretch>
            <a:fillRect/>
          </a:stretch>
        </p:blipFill>
        <p:spPr>
          <a:xfrm>
            <a:off x="7081388" y="3164792"/>
            <a:ext cx="1550961" cy="1520229"/>
          </a:xfrm>
          <a:prstGeom prst="rect">
            <a:avLst/>
          </a:prstGeom>
        </p:spPr>
      </p:pic>
      <p:pic>
        <p:nvPicPr>
          <p:cNvPr id="16" name="Picture 15" descr="A logo of a snowboarder&#10;&#10;AI-generated content may be incorrect.">
            <a:extLst>
              <a:ext uri="{FF2B5EF4-FFF2-40B4-BE49-F238E27FC236}">
                <a16:creationId xmlns:a16="http://schemas.microsoft.com/office/drawing/2014/main" id="{FAFE97B3-ECB7-9406-6B8D-BF4C03221B0A}"/>
              </a:ext>
            </a:extLst>
          </p:cNvPr>
          <p:cNvPicPr>
            <a:picLocks noChangeAspect="1"/>
          </p:cNvPicPr>
          <p:nvPr/>
        </p:nvPicPr>
        <p:blipFill>
          <a:blip r:embed="rId10"/>
          <a:stretch>
            <a:fillRect/>
          </a:stretch>
        </p:blipFill>
        <p:spPr>
          <a:xfrm>
            <a:off x="3529803" y="5363399"/>
            <a:ext cx="1261170" cy="508384"/>
          </a:xfrm>
          <a:prstGeom prst="rect">
            <a:avLst/>
          </a:prstGeom>
        </p:spPr>
      </p:pic>
      <p:sp>
        <p:nvSpPr>
          <p:cNvPr id="10" name="Rectangle 9">
            <a:extLst>
              <a:ext uri="{FF2B5EF4-FFF2-40B4-BE49-F238E27FC236}">
                <a16:creationId xmlns:a16="http://schemas.microsoft.com/office/drawing/2014/main" id="{93FF00FC-50C3-F40B-4075-572A2B4136B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rgbClr val="0A7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338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5B153-A587-28A0-DE59-B7784329FE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47A6B-6FBF-844A-3D1B-8D4F45E6B284}"/>
              </a:ext>
            </a:extLst>
          </p:cNvPr>
          <p:cNvSpPr>
            <a:spLocks noGrp="1"/>
          </p:cNvSpPr>
          <p:nvPr>
            <p:ph type="title"/>
          </p:nvPr>
        </p:nvSpPr>
        <p:spPr>
          <a:xfrm>
            <a:off x="635923" y="778417"/>
            <a:ext cx="10701867" cy="549803"/>
          </a:xfrm>
        </p:spPr>
        <p:txBody>
          <a:bodyPr vert="horz" lIns="91440" tIns="45720" rIns="91440" bIns="45720" rtlCol="0" anchor="ctr">
            <a:normAutofit/>
          </a:bodyPr>
          <a:lstStyle/>
          <a:p>
            <a:r>
              <a:rPr lang="en-US" sz="3200" b="1" kern="1200" dirty="0">
                <a:solidFill>
                  <a:srgbClr val="248CCB"/>
                </a:solidFill>
                <a:latin typeface="Calibri Light" panose="020F0302020204030204" pitchFamily="34" charset="0"/>
                <a:cs typeface="Calibri Light" panose="020F0302020204030204" pitchFamily="34" charset="0"/>
              </a:rPr>
              <a:t>IPY-5 Planning Timeline</a:t>
            </a:r>
          </a:p>
        </p:txBody>
      </p:sp>
      <p:pic>
        <p:nvPicPr>
          <p:cNvPr id="6" name="Picture 5">
            <a:extLst>
              <a:ext uri="{FF2B5EF4-FFF2-40B4-BE49-F238E27FC236}">
                <a16:creationId xmlns:a16="http://schemas.microsoft.com/office/drawing/2014/main" id="{B8FE977D-252D-B474-3552-6CDAD8643A8E}"/>
              </a:ext>
            </a:extLst>
          </p:cNvPr>
          <p:cNvPicPr>
            <a:picLocks noChangeAspect="1"/>
          </p:cNvPicPr>
          <p:nvPr/>
        </p:nvPicPr>
        <p:blipFill>
          <a:blip r:embed="rId3"/>
          <a:stretch>
            <a:fillRect/>
          </a:stretch>
        </p:blipFill>
        <p:spPr>
          <a:xfrm>
            <a:off x="9046635" y="-63235"/>
            <a:ext cx="3162300" cy="1371600"/>
          </a:xfrm>
          <a:prstGeom prst="rect">
            <a:avLst/>
          </a:prstGeom>
        </p:spPr>
      </p:pic>
      <p:pic>
        <p:nvPicPr>
          <p:cNvPr id="4" name="Picture 3">
            <a:extLst>
              <a:ext uri="{FF2B5EF4-FFF2-40B4-BE49-F238E27FC236}">
                <a16:creationId xmlns:a16="http://schemas.microsoft.com/office/drawing/2014/main" id="{B1F1FEB3-FD4C-0E22-691F-B5E4A1EEC8D3}"/>
              </a:ext>
            </a:extLst>
          </p:cNvPr>
          <p:cNvPicPr>
            <a:picLocks noChangeAspect="1"/>
          </p:cNvPicPr>
          <p:nvPr/>
        </p:nvPicPr>
        <p:blipFill>
          <a:blip r:embed="rId4"/>
          <a:stretch>
            <a:fillRect/>
          </a:stretch>
        </p:blipFill>
        <p:spPr>
          <a:xfrm>
            <a:off x="-11924" y="1948721"/>
            <a:ext cx="12220859" cy="4579105"/>
          </a:xfrm>
          <a:prstGeom prst="rect">
            <a:avLst/>
          </a:prstGeom>
        </p:spPr>
      </p:pic>
    </p:spTree>
    <p:extLst>
      <p:ext uri="{BB962C8B-B14F-4D97-AF65-F5344CB8AC3E}">
        <p14:creationId xmlns:p14="http://schemas.microsoft.com/office/powerpoint/2010/main" val="136940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4A0D-1384-5946-52E0-4C5F1E8DE3C5}"/>
              </a:ext>
            </a:extLst>
          </p:cNvPr>
          <p:cNvSpPr>
            <a:spLocks noGrp="1"/>
          </p:cNvSpPr>
          <p:nvPr>
            <p:ph type="title"/>
          </p:nvPr>
        </p:nvSpPr>
        <p:spPr>
          <a:xfrm>
            <a:off x="481013" y="3752849"/>
            <a:ext cx="3290887" cy="1174751"/>
          </a:xfrm>
        </p:spPr>
        <p:txBody>
          <a:bodyPr anchor="ctr">
            <a:normAutofit/>
          </a:bodyPr>
          <a:lstStyle/>
          <a:p>
            <a:r>
              <a:rPr lang="en-IS" sz="3600" b="1" dirty="0">
                <a:latin typeface="Calibri Light" panose="020F0302020204030204" pitchFamily="34" charset="0"/>
                <a:cs typeface="Calibri Light" panose="020F0302020204030204" pitchFamily="34" charset="0"/>
              </a:rPr>
              <a:t>Contact us!</a:t>
            </a:r>
          </a:p>
        </p:txBody>
      </p:sp>
      <p:pic>
        <p:nvPicPr>
          <p:cNvPr id="7" name="Picture 6" descr="A city next to a body of water&#10;&#10;Description automatically generated">
            <a:extLst>
              <a:ext uri="{FF2B5EF4-FFF2-40B4-BE49-F238E27FC236}">
                <a16:creationId xmlns:a16="http://schemas.microsoft.com/office/drawing/2014/main" id="{B28DE15A-53E9-0F78-98C6-A51AA98213A3}"/>
              </a:ext>
            </a:extLst>
          </p:cNvPr>
          <p:cNvPicPr>
            <a:picLocks noChangeAspect="1"/>
          </p:cNvPicPr>
          <p:nvPr/>
        </p:nvPicPr>
        <p:blipFill rotWithShape="1">
          <a:blip r:embed="rId3"/>
          <a:srcRect t="30242" b="2917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F31FBA4D-08F8-93E4-9909-AF29E81D15BD}"/>
              </a:ext>
            </a:extLst>
          </p:cNvPr>
          <p:cNvSpPr>
            <a:spLocks noGrp="1"/>
          </p:cNvSpPr>
          <p:nvPr>
            <p:ph idx="1"/>
          </p:nvPr>
        </p:nvSpPr>
        <p:spPr>
          <a:xfrm>
            <a:off x="3351915" y="4089372"/>
            <a:ext cx="7485413" cy="2452687"/>
          </a:xfrm>
        </p:spPr>
        <p:txBody>
          <a:bodyPr anchor="ctr">
            <a:normAutofit/>
          </a:bodyPr>
          <a:lstStyle/>
          <a:p>
            <a:pPr>
              <a:buFont typeface="Wingdings" pitchFamily="2" charset="2"/>
              <a:buChar char="Ø"/>
            </a:pPr>
            <a:r>
              <a:rPr lang="en-US" sz="1800" dirty="0">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www.iasc.info</a:t>
            </a:r>
            <a:endParaRPr lang="en-US" sz="1800" dirty="0">
              <a:latin typeface="Calibri Light" panose="020F0302020204030204" pitchFamily="34" charset="0"/>
              <a:cs typeface="Calibri Light" panose="020F0302020204030204" pitchFamily="34" charset="0"/>
            </a:endParaRPr>
          </a:p>
          <a:p>
            <a:pPr>
              <a:buFont typeface="Wingdings" pitchFamily="2" charset="2"/>
              <a:buChar char="Ø"/>
            </a:pPr>
            <a:endParaRPr lang="en-US" sz="1800" dirty="0">
              <a:latin typeface="Calibri Light" panose="020F0302020204030204" pitchFamily="34" charset="0"/>
              <a:cs typeface="Calibri Light" panose="020F0302020204030204" pitchFamily="34" charset="0"/>
            </a:endParaRPr>
          </a:p>
          <a:p>
            <a:pPr>
              <a:buFont typeface="Wingdings" pitchFamily="2" charset="2"/>
              <a:buChar char="Ø"/>
            </a:pPr>
            <a:r>
              <a:rPr lang="en-US" sz="1800" u="sng" dirty="0" err="1">
                <a:latin typeface="Calibri Light" panose="020F0302020204030204" pitchFamily="34" charset="0"/>
                <a:cs typeface="Calibri Light" panose="020F0302020204030204" pitchFamily="34" charset="0"/>
              </a:rPr>
              <a:t>www.icarp.iasc.info</a:t>
            </a:r>
            <a:endParaRPr lang="en-US" sz="1800" u="sng" dirty="0">
              <a:latin typeface="Calibri Light" panose="020F0302020204030204" pitchFamily="34" charset="0"/>
              <a:cs typeface="Calibri Light" panose="020F0302020204030204" pitchFamily="34" charset="0"/>
            </a:endParaRPr>
          </a:p>
          <a:p>
            <a:pPr>
              <a:buFont typeface="Wingdings" pitchFamily="2" charset="2"/>
              <a:buChar char="Ø"/>
            </a:pPr>
            <a:endParaRPr lang="en-US" sz="1800" dirty="0">
              <a:latin typeface="Calibri Light" panose="020F0302020204030204" pitchFamily="34" charset="0"/>
              <a:cs typeface="Calibri Light" panose="020F0302020204030204" pitchFamily="34" charset="0"/>
            </a:endParaRPr>
          </a:p>
          <a:p>
            <a:pPr>
              <a:buFont typeface="Wingdings" pitchFamily="2" charset="2"/>
              <a:buChar char="Ø"/>
            </a:pPr>
            <a:r>
              <a:rPr lang="en-US" sz="1800" dirty="0">
                <a:latin typeface="Calibri Light" panose="020F0302020204030204" pitchFamily="34" charset="0"/>
                <a:cs typeface="Calibri Light" panose="020F0302020204030204" pitchFamily="34" charset="0"/>
                <a:hlinkClick r:id="rId5"/>
              </a:rPr>
              <a:t>info@iasc.info</a:t>
            </a:r>
            <a:r>
              <a:rPr lang="en-US" sz="1800" dirty="0">
                <a:latin typeface="Calibri Light" panose="020F0302020204030204" pitchFamily="34" charset="0"/>
                <a:cs typeface="Calibri Light" panose="020F0302020204030204" pitchFamily="34" charset="0"/>
              </a:rPr>
              <a:t> </a:t>
            </a:r>
          </a:p>
          <a:p>
            <a:endParaRPr lang="en-IS" sz="1800" dirty="0"/>
          </a:p>
        </p:txBody>
      </p:sp>
      <p:pic>
        <p:nvPicPr>
          <p:cNvPr id="8" name="Picture 7">
            <a:extLst>
              <a:ext uri="{FF2B5EF4-FFF2-40B4-BE49-F238E27FC236}">
                <a16:creationId xmlns:a16="http://schemas.microsoft.com/office/drawing/2014/main" id="{861C2B05-0103-F047-6B90-1B8719507AD9}"/>
              </a:ext>
            </a:extLst>
          </p:cNvPr>
          <p:cNvPicPr>
            <a:picLocks noChangeAspect="1"/>
          </p:cNvPicPr>
          <p:nvPr/>
        </p:nvPicPr>
        <p:blipFill>
          <a:blip r:embed="rId6"/>
          <a:stretch>
            <a:fillRect/>
          </a:stretch>
        </p:blipFill>
        <p:spPr>
          <a:xfrm>
            <a:off x="10473267" y="4089372"/>
            <a:ext cx="1422688" cy="2078084"/>
          </a:xfrm>
          <a:prstGeom prst="rect">
            <a:avLst/>
          </a:prstGeom>
        </p:spPr>
      </p:pic>
      <p:pic>
        <p:nvPicPr>
          <p:cNvPr id="9" name="Content Placeholder 14" descr="Qr code&#10;&#10;Description automatically generated">
            <a:extLst>
              <a:ext uri="{FF2B5EF4-FFF2-40B4-BE49-F238E27FC236}">
                <a16:creationId xmlns:a16="http://schemas.microsoft.com/office/drawing/2014/main" id="{C1AC7027-B0DB-2186-6E05-B18379E88D3D}"/>
              </a:ext>
            </a:extLst>
          </p:cNvPr>
          <p:cNvPicPr>
            <a:picLocks noChangeAspect="1"/>
          </p:cNvPicPr>
          <p:nvPr/>
        </p:nvPicPr>
        <p:blipFill>
          <a:blip r:embed="rId7"/>
          <a:stretch>
            <a:fillRect/>
          </a:stretch>
        </p:blipFill>
        <p:spPr>
          <a:xfrm>
            <a:off x="949053" y="4704143"/>
            <a:ext cx="1343789" cy="1343789"/>
          </a:xfrm>
          <a:prstGeom prst="rect">
            <a:avLst/>
          </a:prstGeom>
        </p:spPr>
      </p:pic>
      <p:sp>
        <p:nvSpPr>
          <p:cNvPr id="11" name="TextBox 10">
            <a:extLst>
              <a:ext uri="{FF2B5EF4-FFF2-40B4-BE49-F238E27FC236}">
                <a16:creationId xmlns:a16="http://schemas.microsoft.com/office/drawing/2014/main" id="{71FAD05B-AF4D-6A06-CAEE-A403C8D70E5C}"/>
              </a:ext>
            </a:extLst>
          </p:cNvPr>
          <p:cNvSpPr txBox="1"/>
          <p:nvPr/>
        </p:nvSpPr>
        <p:spPr>
          <a:xfrm>
            <a:off x="9414194" y="3290500"/>
            <a:ext cx="3254733" cy="276999"/>
          </a:xfrm>
          <a:prstGeom prst="rect">
            <a:avLst/>
          </a:prstGeom>
          <a:noFill/>
        </p:spPr>
        <p:txBody>
          <a:bodyPr wrap="square" rtlCol="0">
            <a:spAutoFit/>
          </a:bodyPr>
          <a:lstStyle/>
          <a:p>
            <a:pPr algn="ctr">
              <a:spcAft>
                <a:spcPts val="600"/>
              </a:spcAft>
            </a:pPr>
            <a:r>
              <a:rPr lang="en-IS" sz="1200" i="1" dirty="0">
                <a:solidFill>
                  <a:schemeClr val="bg1"/>
                </a:solidFill>
                <a:latin typeface="Calibri Light" panose="020F0302020204030204" pitchFamily="34" charset="0"/>
                <a:cs typeface="Calibri Light" panose="020F0302020204030204" pitchFamily="34" charset="0"/>
              </a:rPr>
              <a:t>Photo: </a:t>
            </a:r>
            <a:r>
              <a:rPr lang="en-GB" sz="1200" i="1" dirty="0">
                <a:solidFill>
                  <a:schemeClr val="bg1"/>
                </a:solidFill>
                <a:latin typeface="Calibri Light" panose="020F0302020204030204" pitchFamily="34" charset="0"/>
                <a:cs typeface="Calibri Light" panose="020F0302020204030204" pitchFamily="34" charset="0"/>
              </a:rPr>
              <a:t>Gerlis Fugmann</a:t>
            </a:r>
            <a:endParaRPr lang="en-IS" sz="1200" i="1" dirty="0">
              <a:solidFill>
                <a:schemeClr val="bg1"/>
              </a:solidFill>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E570728E-FED2-2405-35D7-1DFC2BA0E107}"/>
              </a:ext>
            </a:extLst>
          </p:cNvPr>
          <p:cNvSpPr txBox="1"/>
          <p:nvPr/>
        </p:nvSpPr>
        <p:spPr>
          <a:xfrm>
            <a:off x="7040205" y="4597399"/>
            <a:ext cx="2522895" cy="1015663"/>
          </a:xfrm>
          <a:prstGeom prst="rect">
            <a:avLst/>
          </a:prstGeom>
          <a:noFill/>
        </p:spPr>
        <p:txBody>
          <a:bodyPr wrap="square" rtlCol="0">
            <a:spAutoFit/>
          </a:bodyPr>
          <a:lstStyle/>
          <a:p>
            <a:pPr algn="l"/>
            <a:r>
              <a:rPr lang="en-GB" sz="2000" u="none" strike="noStrike" dirty="0">
                <a:solidFill>
                  <a:srgbClr val="474747"/>
                </a:solidFill>
                <a:effectLst/>
                <a:latin typeface="Calibri Light" panose="020F0302020204030204" pitchFamily="34" charset="0"/>
                <a:cs typeface="Calibri Light" panose="020F0302020204030204" pitchFamily="34" charset="0"/>
              </a:rPr>
              <a:t>... </a:t>
            </a:r>
            <a:r>
              <a:rPr lang="en-GB" sz="2000" dirty="0">
                <a:solidFill>
                  <a:srgbClr val="474747"/>
                </a:solidFill>
                <a:latin typeface="Calibri Light" panose="020F0302020204030204" pitchFamily="34" charset="0"/>
                <a:cs typeface="Calibri Light" panose="020F0302020204030204" pitchFamily="34" charset="0"/>
              </a:rPr>
              <a:t>o</a:t>
            </a:r>
            <a:r>
              <a:rPr lang="en-GB" sz="2000" u="none" strike="noStrike" dirty="0">
                <a:solidFill>
                  <a:srgbClr val="474747"/>
                </a:solidFill>
                <a:effectLst/>
                <a:latin typeface="Calibri Light" panose="020F0302020204030204" pitchFamily="34" charset="0"/>
                <a:cs typeface="Calibri Light" panose="020F0302020204030204" pitchFamily="34" charset="0"/>
              </a:rPr>
              <a:t>r visit us in the IASC Secretariat in </a:t>
            </a:r>
            <a:r>
              <a:rPr lang="en-GB" sz="2000" b="1" u="none" strike="noStrike" dirty="0">
                <a:solidFill>
                  <a:srgbClr val="474747"/>
                </a:solidFill>
                <a:effectLst/>
                <a:latin typeface="Calibri Light" panose="020F0302020204030204" pitchFamily="34" charset="0"/>
                <a:cs typeface="Calibri Light" panose="020F0302020204030204" pitchFamily="34" charset="0"/>
              </a:rPr>
              <a:t>Akureyri, Iceland</a:t>
            </a:r>
            <a:r>
              <a:rPr lang="en-GB" sz="2000" u="none" strike="noStrike" dirty="0">
                <a:solidFill>
                  <a:srgbClr val="474747"/>
                </a:solidFill>
                <a:effectLst/>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07046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at in the water&#10;&#10;Description automatically generated">
            <a:extLst>
              <a:ext uri="{FF2B5EF4-FFF2-40B4-BE49-F238E27FC236}">
                <a16:creationId xmlns:a16="http://schemas.microsoft.com/office/drawing/2014/main" id="{64E40794-3AF0-32F0-0A9B-F4DB3131CDDF}"/>
              </a:ext>
            </a:extLst>
          </p:cNvPr>
          <p:cNvPicPr>
            <a:picLocks noChangeAspect="1"/>
          </p:cNvPicPr>
          <p:nvPr/>
        </p:nvPicPr>
        <p:blipFill rotWithShape="1">
          <a:blip r:embed="rId3"/>
          <a:srcRect l="2075" r="24522"/>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47" name="Freeform: Shape 46">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Freeform: Shape 48">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9EC9C9-3205-3822-352E-5A7EE7D1809E}"/>
              </a:ext>
            </a:extLst>
          </p:cNvPr>
          <p:cNvSpPr>
            <a:spLocks noGrp="1"/>
          </p:cNvSpPr>
          <p:nvPr>
            <p:ph type="title"/>
          </p:nvPr>
        </p:nvSpPr>
        <p:spPr>
          <a:xfrm>
            <a:off x="371094" y="1161288"/>
            <a:ext cx="3438144" cy="1124712"/>
          </a:xfrm>
        </p:spPr>
        <p:txBody>
          <a:bodyPr anchor="b">
            <a:normAutofit fontScale="90000"/>
          </a:bodyPr>
          <a:lstStyle/>
          <a:p>
            <a:r>
              <a:rPr lang="en-IS" sz="2600" b="1" dirty="0">
                <a:solidFill>
                  <a:srgbClr val="0A74B2"/>
                </a:solidFill>
                <a:latin typeface="Nunito" pitchFamily="2" charset="77"/>
                <a:cs typeface="Calibri Light" panose="020F0302020204030204" pitchFamily="34" charset="0"/>
              </a:rPr>
              <a:t>ICARPs – 30 years of Arctic Research Planning</a:t>
            </a:r>
          </a:p>
        </p:txBody>
      </p:sp>
      <p:sp>
        <p:nvSpPr>
          <p:cNvPr id="51" name="Rectangle 5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rgbClr val="0A7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3" name="Rectangle 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B4D506E-7B3B-6C5F-CBB1-39D4CB80F8F5}"/>
              </a:ext>
            </a:extLst>
          </p:cNvPr>
          <p:cNvSpPr>
            <a:spLocks noGrp="1"/>
          </p:cNvSpPr>
          <p:nvPr>
            <p:ph idx="1"/>
          </p:nvPr>
        </p:nvSpPr>
        <p:spPr>
          <a:xfrm>
            <a:off x="371094" y="2718054"/>
            <a:ext cx="3438906" cy="3207258"/>
          </a:xfrm>
        </p:spPr>
        <p:txBody>
          <a:bodyPr anchor="t">
            <a:normAutofit/>
          </a:bodyPr>
          <a:lstStyle/>
          <a:p>
            <a:pPr>
              <a:spcAft>
                <a:spcPts val="753"/>
              </a:spcAft>
            </a:pPr>
            <a:r>
              <a:rPr lang="is-IS" sz="1700" dirty="0">
                <a:latin typeface="Nunito" pitchFamily="2" charset="77"/>
                <a:cs typeface="Calibri Light" panose="020F0302020204030204" pitchFamily="34" charset="0"/>
              </a:rPr>
              <a:t>ICARP = </a:t>
            </a:r>
            <a:r>
              <a:rPr lang="is-IS" sz="1700" b="1" dirty="0">
                <a:latin typeface="Nunito" pitchFamily="2" charset="77"/>
                <a:cs typeface="Calibri Light" panose="020F0302020204030204" pitchFamily="34" charset="0"/>
              </a:rPr>
              <a:t>International Conference on Arctic Research Planning Process</a:t>
            </a:r>
          </a:p>
          <a:p>
            <a:pPr>
              <a:spcAft>
                <a:spcPts val="753"/>
              </a:spcAft>
            </a:pPr>
            <a:r>
              <a:rPr lang="is-IS" sz="1700" dirty="0">
                <a:latin typeface="Nunito" pitchFamily="2" charset="77"/>
                <a:cs typeface="Calibri Light" panose="020F0302020204030204" pitchFamily="34" charset="0"/>
              </a:rPr>
              <a:t>Decadal international Arctic research planning process organised by the International Arctic Science Committee (IASC) in cooperation with international partners every 10 years since 1995. </a:t>
            </a:r>
          </a:p>
        </p:txBody>
      </p:sp>
      <p:sp>
        <p:nvSpPr>
          <p:cNvPr id="7" name="TextBox 6">
            <a:extLst>
              <a:ext uri="{FF2B5EF4-FFF2-40B4-BE49-F238E27FC236}">
                <a16:creationId xmlns:a16="http://schemas.microsoft.com/office/drawing/2014/main" id="{59E314E0-8A1D-80ED-379D-644403D7BF21}"/>
              </a:ext>
            </a:extLst>
          </p:cNvPr>
          <p:cNvSpPr txBox="1"/>
          <p:nvPr/>
        </p:nvSpPr>
        <p:spPr>
          <a:xfrm>
            <a:off x="10234384" y="6455339"/>
            <a:ext cx="2116877" cy="276999"/>
          </a:xfrm>
          <a:prstGeom prst="rect">
            <a:avLst/>
          </a:prstGeom>
          <a:noFill/>
        </p:spPr>
        <p:txBody>
          <a:bodyPr wrap="square" rtlCol="0">
            <a:spAutoFit/>
          </a:bodyPr>
          <a:lstStyle/>
          <a:p>
            <a:pPr>
              <a:spcAft>
                <a:spcPts val="600"/>
              </a:spcAft>
            </a:pPr>
            <a:r>
              <a:rPr lang="en-IS" sz="1200" i="1">
                <a:solidFill>
                  <a:schemeClr val="bg1"/>
                </a:solidFill>
              </a:rPr>
              <a:t>Photo: </a:t>
            </a:r>
            <a:r>
              <a:rPr lang="en-GB" sz="1200" i="1">
                <a:solidFill>
                  <a:schemeClr val="bg1"/>
                </a:solidFill>
              </a:rPr>
              <a:t>Isak Erik Lybert </a:t>
            </a:r>
            <a:endParaRPr lang="en-IS" sz="1200" i="1">
              <a:solidFill>
                <a:schemeClr val="bg1"/>
              </a:solidFill>
            </a:endParaRPr>
          </a:p>
        </p:txBody>
      </p:sp>
      <p:graphicFrame>
        <p:nvGraphicFramePr>
          <p:cNvPr id="4" name="TextBox 3">
            <a:extLst>
              <a:ext uri="{FF2B5EF4-FFF2-40B4-BE49-F238E27FC236}">
                <a16:creationId xmlns:a16="http://schemas.microsoft.com/office/drawing/2014/main" id="{0B94DBEE-0DF5-5E38-103E-06DA3331A064}"/>
              </a:ext>
            </a:extLst>
          </p:cNvPr>
          <p:cNvGraphicFramePr/>
          <p:nvPr>
            <p:extLst>
              <p:ext uri="{D42A27DB-BD31-4B8C-83A1-F6EECF244321}">
                <p14:modId xmlns:p14="http://schemas.microsoft.com/office/powerpoint/2010/main" val="3483692019"/>
              </p:ext>
            </p:extLst>
          </p:nvPr>
        </p:nvGraphicFramePr>
        <p:xfrm>
          <a:off x="4455672" y="2114151"/>
          <a:ext cx="7733279" cy="25721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768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9EC9C9-3205-3822-352E-5A7EE7D1809E}"/>
              </a:ext>
            </a:extLst>
          </p:cNvPr>
          <p:cNvSpPr>
            <a:spLocks noGrp="1"/>
          </p:cNvSpPr>
          <p:nvPr>
            <p:ph type="title"/>
          </p:nvPr>
        </p:nvSpPr>
        <p:spPr>
          <a:xfrm>
            <a:off x="612648" y="1078992"/>
            <a:ext cx="6268770" cy="809245"/>
          </a:xfrm>
        </p:spPr>
        <p:txBody>
          <a:bodyPr anchor="b">
            <a:normAutofit/>
          </a:bodyPr>
          <a:lstStyle/>
          <a:p>
            <a:pPr>
              <a:spcAft>
                <a:spcPts val="600"/>
              </a:spcAft>
            </a:pPr>
            <a:r>
              <a:rPr lang="en-IS" sz="2400" b="1" dirty="0">
                <a:solidFill>
                  <a:srgbClr val="0A74B2"/>
                </a:solidFill>
                <a:latin typeface="Nunito" pitchFamily="2" charset="77"/>
                <a:cs typeface="Calibri Light" panose="020F0302020204030204" pitchFamily="34" charset="0"/>
              </a:rPr>
              <a:t>ICARP IV</a:t>
            </a:r>
            <a:br>
              <a:rPr lang="en-IS" sz="2400" dirty="0">
                <a:latin typeface="Nunito" pitchFamily="2" charset="77"/>
                <a:cs typeface="Calibri Light" panose="020F0302020204030204" pitchFamily="34" charset="0"/>
              </a:rPr>
            </a:br>
            <a:r>
              <a:rPr lang="en-IS" sz="2400" dirty="0">
                <a:latin typeface="Nunito" pitchFamily="2" charset="77"/>
                <a:cs typeface="Calibri Light" panose="020F0302020204030204" pitchFamily="34" charset="0"/>
              </a:rPr>
              <a:t>2025 – Boulder, Colorado, USA</a:t>
            </a:r>
          </a:p>
        </p:txBody>
      </p:sp>
      <p:sp>
        <p:nvSpPr>
          <p:cNvPr id="31"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rgbClr val="0A7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2648" y="2274656"/>
            <a:ext cx="6588000" cy="1937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B4D506E-7B3B-6C5F-CBB1-39D4CB80F8F5}"/>
              </a:ext>
            </a:extLst>
          </p:cNvPr>
          <p:cNvSpPr>
            <a:spLocks noGrp="1"/>
          </p:cNvSpPr>
          <p:nvPr>
            <p:ph idx="1"/>
          </p:nvPr>
        </p:nvSpPr>
        <p:spPr>
          <a:xfrm>
            <a:off x="612648" y="2680454"/>
            <a:ext cx="6588000" cy="2587678"/>
          </a:xfrm>
        </p:spPr>
        <p:txBody>
          <a:bodyPr>
            <a:normAutofit fontScale="92500" lnSpcReduction="20000"/>
          </a:bodyPr>
          <a:lstStyle/>
          <a:p>
            <a:pPr marL="0" indent="0">
              <a:spcAft>
                <a:spcPts val="753"/>
              </a:spcAft>
              <a:buNone/>
            </a:pPr>
            <a:r>
              <a:rPr lang="is-IS" sz="1800" dirty="0">
                <a:latin typeface="Nunito" pitchFamily="2" charset="77"/>
                <a:cs typeface="Calibri Light" panose="020F0302020204030204" pitchFamily="34" charset="0"/>
              </a:rPr>
              <a:t>Coordinated by </a:t>
            </a:r>
            <a:r>
              <a:rPr lang="is-IS" sz="1800" b="1" dirty="0">
                <a:latin typeface="Nunito" pitchFamily="2" charset="77"/>
                <a:cs typeface="Calibri Light" panose="020F0302020204030204" pitchFamily="34" charset="0"/>
              </a:rPr>
              <a:t>International Arctic Science Committee (IASC)</a:t>
            </a:r>
            <a:r>
              <a:rPr lang="is-IS" sz="1800" dirty="0">
                <a:latin typeface="Nunito" pitchFamily="2" charset="77"/>
                <a:cs typeface="Calibri Light" panose="020F0302020204030204" pitchFamily="34" charset="0"/>
              </a:rPr>
              <a:t> in cooperation with </a:t>
            </a:r>
            <a:r>
              <a:rPr lang="is-IS" sz="1800" b="1" dirty="0">
                <a:latin typeface="Nunito" pitchFamily="2" charset="77"/>
                <a:cs typeface="Calibri Light" panose="020F0302020204030204" pitchFamily="34" charset="0"/>
              </a:rPr>
              <a:t>26 international organisations</a:t>
            </a:r>
          </a:p>
          <a:p>
            <a:pPr marL="0" indent="0">
              <a:spcAft>
                <a:spcPts val="753"/>
              </a:spcAft>
              <a:buNone/>
            </a:pPr>
            <a:endParaRPr lang="is-IS" sz="800" b="1" dirty="0">
              <a:latin typeface="Nunito" pitchFamily="2" charset="77"/>
              <a:cs typeface="Calibri Light" panose="020F0302020204030204" pitchFamily="34" charset="0"/>
            </a:endParaRPr>
          </a:p>
          <a:p>
            <a:pPr marL="0" indent="0">
              <a:spcAft>
                <a:spcPts val="753"/>
              </a:spcAft>
              <a:buNone/>
            </a:pPr>
            <a:r>
              <a:rPr lang="is-IS" sz="1800" dirty="0">
                <a:latin typeface="Nunito" pitchFamily="2" charset="77"/>
                <a:cs typeface="Calibri Light" panose="020F0302020204030204" pitchFamily="34" charset="0"/>
              </a:rPr>
              <a:t>Community-wide undertaking from </a:t>
            </a:r>
            <a:r>
              <a:rPr lang="is-IS" sz="1800" b="1" dirty="0">
                <a:latin typeface="Nunito" pitchFamily="2" charset="77"/>
                <a:cs typeface="Calibri Light" panose="020F0302020204030204" pitchFamily="34" charset="0"/>
              </a:rPr>
              <a:t>2022 to 2026 </a:t>
            </a:r>
            <a:r>
              <a:rPr lang="is-IS" sz="1800" dirty="0">
                <a:latin typeface="Nunito" pitchFamily="2" charset="77"/>
                <a:cs typeface="Calibri Light" panose="020F0302020204030204" pitchFamily="34" charset="0"/>
              </a:rPr>
              <a:t>that engages Arctic researchers, Indigenous Peoples, policy makers, residents and stakeholders from around the world to: </a:t>
            </a:r>
          </a:p>
          <a:p>
            <a:pPr>
              <a:spcAft>
                <a:spcPts val="753"/>
              </a:spcAft>
            </a:pPr>
            <a:r>
              <a:rPr lang="is-IS" sz="1800" dirty="0">
                <a:latin typeface="Nunito" pitchFamily="2" charset="77"/>
                <a:cs typeface="Calibri Light" panose="020F0302020204030204" pitchFamily="34" charset="0"/>
              </a:rPr>
              <a:t>consider the most urgent </a:t>
            </a:r>
            <a:r>
              <a:rPr lang="is-IS" sz="1800" b="1" dirty="0">
                <a:latin typeface="Nunito" pitchFamily="2" charset="77"/>
                <a:cs typeface="Calibri Light" panose="020F0302020204030204" pitchFamily="34" charset="0"/>
              </a:rPr>
              <a:t>needs and priorities for Arctic research </a:t>
            </a:r>
            <a:r>
              <a:rPr lang="is-IS" sz="1800" dirty="0">
                <a:latin typeface="Nunito" pitchFamily="2" charset="77"/>
                <a:cs typeface="Calibri Light" panose="020F0302020204030204" pitchFamily="34" charset="0"/>
              </a:rPr>
              <a:t>for the next decade until 2035</a:t>
            </a:r>
          </a:p>
          <a:p>
            <a:pPr>
              <a:spcAft>
                <a:spcPts val="753"/>
              </a:spcAft>
            </a:pPr>
            <a:r>
              <a:rPr lang="is-IS" sz="1800" dirty="0">
                <a:latin typeface="Nunito" pitchFamily="2" charset="77"/>
                <a:cs typeface="Calibri Light" panose="020F0302020204030204" pitchFamily="34" charset="0"/>
              </a:rPr>
              <a:t>Develop </a:t>
            </a:r>
            <a:r>
              <a:rPr lang="is-IS" sz="1800" b="1" dirty="0">
                <a:latin typeface="Nunito" pitchFamily="2" charset="77"/>
                <a:cs typeface="Calibri Light" panose="020F0302020204030204" pitchFamily="34" charset="0"/>
              </a:rPr>
              <a:t>recommendations to implement </a:t>
            </a:r>
            <a:r>
              <a:rPr lang="is-IS" sz="1800" dirty="0">
                <a:latin typeface="Nunito" pitchFamily="2" charset="77"/>
                <a:cs typeface="Calibri Light" panose="020F0302020204030204" pitchFamily="34" charset="0"/>
              </a:rPr>
              <a:t>these priorities</a:t>
            </a:r>
          </a:p>
        </p:txBody>
      </p:sp>
      <p:pic>
        <p:nvPicPr>
          <p:cNvPr id="27" name="Picture 26" descr="A blue and white logo&#10;&#10;Description automatically generated">
            <a:extLst>
              <a:ext uri="{FF2B5EF4-FFF2-40B4-BE49-F238E27FC236}">
                <a16:creationId xmlns:a16="http://schemas.microsoft.com/office/drawing/2014/main" id="{E5A58D7C-D4CD-BA97-B2E9-6988873101EF}"/>
              </a:ext>
            </a:extLst>
          </p:cNvPr>
          <p:cNvPicPr>
            <a:picLocks noChangeAspect="1"/>
          </p:cNvPicPr>
          <p:nvPr/>
        </p:nvPicPr>
        <p:blipFill>
          <a:blip r:embed="rId3"/>
          <a:stretch>
            <a:fillRect/>
          </a:stretch>
        </p:blipFill>
        <p:spPr>
          <a:xfrm>
            <a:off x="9670406" y="83127"/>
            <a:ext cx="2438400" cy="914400"/>
          </a:xfrm>
          <a:prstGeom prst="rect">
            <a:avLst/>
          </a:prstGeom>
        </p:spPr>
      </p:pic>
      <p:pic>
        <p:nvPicPr>
          <p:cNvPr id="5" name="Picture 4">
            <a:extLst>
              <a:ext uri="{FF2B5EF4-FFF2-40B4-BE49-F238E27FC236}">
                <a16:creationId xmlns:a16="http://schemas.microsoft.com/office/drawing/2014/main" id="{45E2F47A-6512-6C6B-4CF2-36EE03B3AA95}"/>
              </a:ext>
            </a:extLst>
          </p:cNvPr>
          <p:cNvPicPr>
            <a:picLocks noChangeAspect="1"/>
          </p:cNvPicPr>
          <p:nvPr/>
        </p:nvPicPr>
        <p:blipFill>
          <a:blip r:embed="rId4"/>
          <a:stretch>
            <a:fillRect/>
          </a:stretch>
        </p:blipFill>
        <p:spPr>
          <a:xfrm>
            <a:off x="7002641" y="1440544"/>
            <a:ext cx="5189359" cy="4938085"/>
          </a:xfrm>
          <a:prstGeom prst="rect">
            <a:avLst/>
          </a:prstGeom>
        </p:spPr>
      </p:pic>
    </p:spTree>
    <p:extLst>
      <p:ext uri="{BB962C8B-B14F-4D97-AF65-F5344CB8AC3E}">
        <p14:creationId xmlns:p14="http://schemas.microsoft.com/office/powerpoint/2010/main" val="390934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14ACD-FA6E-2787-5E8A-588B8ECB8D46}"/>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DB114C0-90DE-2884-CE5A-532D66E57D7B}"/>
              </a:ext>
            </a:extLst>
          </p:cNvPr>
          <p:cNvSpPr>
            <a:spLocks noGrp="1"/>
          </p:cNvSpPr>
          <p:nvPr>
            <p:ph type="title"/>
          </p:nvPr>
        </p:nvSpPr>
        <p:spPr>
          <a:xfrm>
            <a:off x="865953" y="429405"/>
            <a:ext cx="9676437" cy="1014984"/>
          </a:xfrm>
        </p:spPr>
        <p:txBody>
          <a:bodyPr anchor="b">
            <a:normAutofit/>
          </a:bodyPr>
          <a:lstStyle/>
          <a:p>
            <a:r>
              <a:rPr lang="en-IS" sz="2400" b="1" dirty="0">
                <a:solidFill>
                  <a:srgbClr val="0A74B2"/>
                </a:solidFill>
                <a:latin typeface="Nunito" pitchFamily="2" charset="77"/>
                <a:cs typeface="Calibri Light" panose="020F0302020204030204" pitchFamily="34" charset="0"/>
              </a:rPr>
              <a:t>Fourth International Conference on Arctic Research Planning Process (ICARP IV) 2022 – 2026: Overview</a:t>
            </a:r>
          </a:p>
        </p:txBody>
      </p:sp>
      <p:graphicFrame>
        <p:nvGraphicFramePr>
          <p:cNvPr id="4" name="Diagram 3">
            <a:extLst>
              <a:ext uri="{FF2B5EF4-FFF2-40B4-BE49-F238E27FC236}">
                <a16:creationId xmlns:a16="http://schemas.microsoft.com/office/drawing/2014/main" id="{6E6015D7-ABE6-C995-61DA-0C9743B3968E}"/>
              </a:ext>
            </a:extLst>
          </p:cNvPr>
          <p:cNvGraphicFramePr>
            <a:graphicFrameLocks/>
          </p:cNvGraphicFramePr>
          <p:nvPr>
            <p:extLst>
              <p:ext uri="{D42A27DB-BD31-4B8C-83A1-F6EECF244321}">
                <p14:modId xmlns:p14="http://schemas.microsoft.com/office/powerpoint/2010/main" val="2180435772"/>
              </p:ext>
            </p:extLst>
          </p:nvPr>
        </p:nvGraphicFramePr>
        <p:xfrm>
          <a:off x="486679" y="6185114"/>
          <a:ext cx="11430000" cy="382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a:extLst>
              <a:ext uri="{FF2B5EF4-FFF2-40B4-BE49-F238E27FC236}">
                <a16:creationId xmlns:a16="http://schemas.microsoft.com/office/drawing/2014/main" id="{3662086B-5569-7FF1-7A59-84A97D183936}"/>
              </a:ext>
            </a:extLst>
          </p:cNvPr>
          <p:cNvSpPr/>
          <p:nvPr/>
        </p:nvSpPr>
        <p:spPr>
          <a:xfrm>
            <a:off x="528251" y="3033329"/>
            <a:ext cx="1908000" cy="809208"/>
          </a:xfrm>
          <a:prstGeom prst="roundRect">
            <a:avLst/>
          </a:prstGeom>
          <a:solidFill>
            <a:srgbClr val="739FBC"/>
          </a:solidFill>
          <a:ln>
            <a:solidFill>
              <a:srgbClr val="739FBC"/>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IS" sz="1422"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Preparing for</a:t>
            </a:r>
          </a:p>
          <a:p>
            <a:pPr algn="ctr" defTabSz="722376">
              <a:spcAft>
                <a:spcPts val="600"/>
              </a:spcAft>
            </a:pPr>
            <a:r>
              <a:rPr lang="en-IS" sz="1422"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ICARP IV</a:t>
            </a:r>
            <a:endParaRPr lang="en-IS" sz="18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8" name="Rounded Rectangle 7">
            <a:extLst>
              <a:ext uri="{FF2B5EF4-FFF2-40B4-BE49-F238E27FC236}">
                <a16:creationId xmlns:a16="http://schemas.microsoft.com/office/drawing/2014/main" id="{99EA3095-2A60-B9DC-89A1-19023E818B29}"/>
              </a:ext>
            </a:extLst>
          </p:cNvPr>
          <p:cNvSpPr/>
          <p:nvPr/>
        </p:nvSpPr>
        <p:spPr>
          <a:xfrm>
            <a:off x="4164926" y="3048000"/>
            <a:ext cx="1908000" cy="809199"/>
          </a:xfrm>
          <a:prstGeom prst="roundRect">
            <a:avLst/>
          </a:prstGeom>
          <a:solidFill>
            <a:srgbClr val="739FBC"/>
          </a:solidFill>
          <a:ln>
            <a:solidFill>
              <a:srgbClr val="739FBC"/>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IS" sz="1422"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Defining Research Priorities</a:t>
            </a:r>
            <a:endParaRPr lang="en-IS" sz="18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7" name="Rounded Rectangle 6">
            <a:extLst>
              <a:ext uri="{FF2B5EF4-FFF2-40B4-BE49-F238E27FC236}">
                <a16:creationId xmlns:a16="http://schemas.microsoft.com/office/drawing/2014/main" id="{A447C3C0-9D41-8F8C-DA2F-AE0CF1155F88}"/>
              </a:ext>
            </a:extLst>
          </p:cNvPr>
          <p:cNvSpPr/>
          <p:nvPr/>
        </p:nvSpPr>
        <p:spPr>
          <a:xfrm>
            <a:off x="2342166" y="3461626"/>
            <a:ext cx="1908000" cy="809199"/>
          </a:xfrm>
          <a:prstGeom prst="roundRect">
            <a:avLst/>
          </a:prstGeom>
          <a:solidFill>
            <a:srgbClr val="0A74B2"/>
          </a:solidFill>
          <a:ln>
            <a:solidFill>
              <a:srgbClr val="0A74B2"/>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IS" sz="1422"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Seeking Community Input</a:t>
            </a:r>
            <a:endParaRPr lang="en-IS" sz="18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11" name="Rounded Rectangle 10">
            <a:extLst>
              <a:ext uri="{FF2B5EF4-FFF2-40B4-BE49-F238E27FC236}">
                <a16:creationId xmlns:a16="http://schemas.microsoft.com/office/drawing/2014/main" id="{B8F17E80-4A37-A585-98C8-E3046C5E5ED6}"/>
              </a:ext>
            </a:extLst>
          </p:cNvPr>
          <p:cNvSpPr/>
          <p:nvPr/>
        </p:nvSpPr>
        <p:spPr>
          <a:xfrm>
            <a:off x="7829351" y="3032317"/>
            <a:ext cx="1908000" cy="829501"/>
          </a:xfrm>
          <a:prstGeom prst="roundRect">
            <a:avLst/>
          </a:prstGeom>
          <a:solidFill>
            <a:srgbClr val="739FBC"/>
          </a:solidFill>
          <a:ln>
            <a:solidFill>
              <a:srgbClr val="739FBC"/>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IS" sz="1422"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Initiating Implementation</a:t>
            </a:r>
            <a:endParaRPr lang="en-IS" sz="18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9" name="Rounded Rectangle 8">
            <a:extLst>
              <a:ext uri="{FF2B5EF4-FFF2-40B4-BE49-F238E27FC236}">
                <a16:creationId xmlns:a16="http://schemas.microsoft.com/office/drawing/2014/main" id="{B770457C-F13F-C98D-6AAB-CC8A682B432F}"/>
              </a:ext>
            </a:extLst>
          </p:cNvPr>
          <p:cNvSpPr/>
          <p:nvPr/>
        </p:nvSpPr>
        <p:spPr>
          <a:xfrm>
            <a:off x="6006591" y="3468498"/>
            <a:ext cx="1908000" cy="809199"/>
          </a:xfrm>
          <a:prstGeom prst="roundRect">
            <a:avLst/>
          </a:prstGeom>
          <a:solidFill>
            <a:srgbClr val="0A74B2"/>
          </a:solidFill>
          <a:ln>
            <a:solidFill>
              <a:srgbClr val="0A74B2"/>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IS" sz="1422"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Consulting on Priorities</a:t>
            </a:r>
            <a:endParaRPr lang="en-IS" sz="18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14" name="TextBox 13">
            <a:extLst>
              <a:ext uri="{FF2B5EF4-FFF2-40B4-BE49-F238E27FC236}">
                <a16:creationId xmlns:a16="http://schemas.microsoft.com/office/drawing/2014/main" id="{D5E0647D-5402-250D-94D7-35F1EC663943}"/>
              </a:ext>
            </a:extLst>
          </p:cNvPr>
          <p:cNvSpPr txBox="1"/>
          <p:nvPr/>
        </p:nvSpPr>
        <p:spPr>
          <a:xfrm>
            <a:off x="579505" y="4168497"/>
            <a:ext cx="1797839" cy="1891440"/>
          </a:xfrm>
          <a:prstGeom prst="roundRect">
            <a:avLst/>
          </a:prstGeom>
          <a:noFill/>
          <a:ln w="6350">
            <a:solidFill>
              <a:srgbClr val="739FBC"/>
            </a:solidFill>
          </a:ln>
        </p:spPr>
        <p:txBody>
          <a:bodyPr wrap="square" rtlCol="0">
            <a:spAutoFit/>
          </a:bodyPr>
          <a:lstStyle/>
          <a:p>
            <a:pPr algn="ctr" defTabSz="722376">
              <a:spcAft>
                <a:spcPts val="474"/>
              </a:spcAft>
            </a:pPr>
            <a:r>
              <a:rPr lang="en-IS" sz="1106" b="1" kern="1200" dirty="0">
                <a:solidFill>
                  <a:schemeClr val="tx1"/>
                </a:solidFill>
                <a:latin typeface="Nunito" pitchFamily="2" charset="77"/>
                <a:ea typeface="+mn-ea"/>
                <a:cs typeface="+mn-cs"/>
              </a:rPr>
              <a:t>Phase 1 </a:t>
            </a:r>
          </a:p>
          <a:p>
            <a:pPr algn="ctr" defTabSz="722376">
              <a:spcAft>
                <a:spcPts val="474"/>
              </a:spcAft>
            </a:pPr>
            <a:r>
              <a:rPr lang="en-IS" sz="790" b="1" kern="1200" dirty="0">
                <a:solidFill>
                  <a:schemeClr val="tx1"/>
                </a:solidFill>
                <a:latin typeface="Nunito" pitchFamily="2" charset="77"/>
                <a:ea typeface="+mn-ea"/>
                <a:cs typeface="+mn-cs"/>
              </a:rPr>
              <a:t>ICARP IV International Steering Committee </a:t>
            </a:r>
            <a:r>
              <a:rPr lang="en-IS" sz="790" kern="1200" dirty="0">
                <a:solidFill>
                  <a:schemeClr val="tx1"/>
                </a:solidFill>
                <a:latin typeface="Nunito" pitchFamily="2" charset="77"/>
                <a:ea typeface="+mn-ea"/>
                <a:cs typeface="+mn-cs"/>
              </a:rPr>
              <a:t>formed</a:t>
            </a:r>
          </a:p>
          <a:p>
            <a:pPr algn="ctr" defTabSz="722376">
              <a:spcAft>
                <a:spcPts val="474"/>
              </a:spcAft>
            </a:pPr>
            <a:r>
              <a:rPr lang="en-IS" sz="790" b="1" kern="1200" dirty="0">
                <a:solidFill>
                  <a:schemeClr val="tx1"/>
                </a:solidFill>
                <a:latin typeface="Nunito" pitchFamily="2" charset="77"/>
                <a:ea typeface="+mn-ea"/>
                <a:cs typeface="+mn-cs"/>
              </a:rPr>
              <a:t>ICARP IV Summit Host Committees</a:t>
            </a:r>
            <a:r>
              <a:rPr lang="en-IS" sz="790" kern="1200" dirty="0">
                <a:solidFill>
                  <a:schemeClr val="tx1"/>
                </a:solidFill>
                <a:latin typeface="Nunito" pitchFamily="2" charset="77"/>
                <a:ea typeface="+mn-ea"/>
                <a:cs typeface="+mn-cs"/>
              </a:rPr>
              <a:t> formed</a:t>
            </a:r>
          </a:p>
          <a:p>
            <a:pPr algn="ctr" defTabSz="722376">
              <a:spcAft>
                <a:spcPts val="474"/>
              </a:spcAft>
            </a:pPr>
            <a:endParaRPr lang="en-IS" sz="790" kern="1200" dirty="0">
              <a:solidFill>
                <a:schemeClr val="tx1"/>
              </a:solidFill>
              <a:latin typeface="Nunito" pitchFamily="2" charset="77"/>
              <a:ea typeface="+mn-ea"/>
              <a:cs typeface="+mn-cs"/>
            </a:endParaRPr>
          </a:p>
          <a:p>
            <a:pPr algn="ctr" defTabSz="722376"/>
            <a:endParaRPr lang="en-IS" sz="790" dirty="0">
              <a:latin typeface="Nunito" pitchFamily="2" charset="77"/>
            </a:endParaRPr>
          </a:p>
          <a:p>
            <a:pPr algn="ctr" defTabSz="722376"/>
            <a:endParaRPr lang="en-IS" sz="790" kern="1200" dirty="0">
              <a:solidFill>
                <a:schemeClr val="tx1"/>
              </a:solidFill>
              <a:latin typeface="Nunito" pitchFamily="2" charset="77"/>
              <a:ea typeface="+mn-ea"/>
              <a:cs typeface="+mn-cs"/>
            </a:endParaRPr>
          </a:p>
          <a:p>
            <a:pPr algn="ctr" defTabSz="722376">
              <a:spcAft>
                <a:spcPts val="474"/>
              </a:spcAft>
            </a:pPr>
            <a:endParaRPr lang="en-IS" sz="790" dirty="0">
              <a:latin typeface="Nunito" pitchFamily="2" charset="77"/>
            </a:endParaRPr>
          </a:p>
          <a:p>
            <a:pPr algn="ctr" defTabSz="722376">
              <a:spcAft>
                <a:spcPts val="474"/>
              </a:spcAft>
            </a:pPr>
            <a:r>
              <a:rPr lang="en-IS" sz="1000" b="1" dirty="0">
                <a:latin typeface="Nunito" pitchFamily="2" charset="77"/>
              </a:rPr>
              <a:t>www.icarp.iasc.info</a:t>
            </a:r>
            <a:endParaRPr lang="en-IS" sz="1000" b="1" kern="1200" dirty="0">
              <a:solidFill>
                <a:schemeClr val="tx1"/>
              </a:solidFill>
              <a:latin typeface="Nunito" pitchFamily="2" charset="77"/>
              <a:ea typeface="+mn-ea"/>
              <a:cs typeface="+mn-cs"/>
            </a:endParaRPr>
          </a:p>
        </p:txBody>
      </p:sp>
      <p:sp>
        <p:nvSpPr>
          <p:cNvPr id="16" name="TextBox 15">
            <a:extLst>
              <a:ext uri="{FF2B5EF4-FFF2-40B4-BE49-F238E27FC236}">
                <a16:creationId xmlns:a16="http://schemas.microsoft.com/office/drawing/2014/main" id="{B1C2667E-91F7-ACD4-49D7-9505F304CF42}"/>
              </a:ext>
            </a:extLst>
          </p:cNvPr>
          <p:cNvSpPr txBox="1"/>
          <p:nvPr/>
        </p:nvSpPr>
        <p:spPr>
          <a:xfrm>
            <a:off x="2436251" y="2030825"/>
            <a:ext cx="1728675" cy="1104841"/>
          </a:xfrm>
          <a:prstGeom prst="roundRect">
            <a:avLst/>
          </a:prstGeom>
          <a:noFill/>
          <a:ln w="6350">
            <a:solidFill>
              <a:srgbClr val="0A74B2"/>
            </a:solidFill>
          </a:ln>
        </p:spPr>
        <p:txBody>
          <a:bodyPr wrap="square" rtlCol="0">
            <a:spAutoFit/>
          </a:bodyPr>
          <a:lstStyle/>
          <a:p>
            <a:pPr algn="ctr" defTabSz="722376">
              <a:spcAft>
                <a:spcPts val="474"/>
              </a:spcAft>
            </a:pPr>
            <a:r>
              <a:rPr lang="en-GB" sz="790" b="1" kern="1200" dirty="0">
                <a:solidFill>
                  <a:schemeClr val="tx1"/>
                </a:solidFill>
                <a:latin typeface="Nunito" pitchFamily="2" charset="77"/>
                <a:ea typeface="+mn-ea"/>
                <a:cs typeface="+mn-cs"/>
              </a:rPr>
              <a:t>ICARP IV Community Engagement Activities </a:t>
            </a:r>
            <a:r>
              <a:rPr lang="en-GB" sz="790" kern="1200" dirty="0">
                <a:solidFill>
                  <a:schemeClr val="tx1"/>
                </a:solidFill>
                <a:latin typeface="Nunito" pitchFamily="2" charset="77"/>
                <a:ea typeface="+mn-ea"/>
                <a:cs typeface="+mn-cs"/>
              </a:rPr>
              <a:t>throughout 2023 / 2024 </a:t>
            </a:r>
          </a:p>
          <a:p>
            <a:pPr algn="ctr" defTabSz="722376">
              <a:spcAft>
                <a:spcPts val="474"/>
              </a:spcAft>
            </a:pPr>
            <a:r>
              <a:rPr lang="en-GB" sz="790" kern="1200" dirty="0">
                <a:solidFill>
                  <a:schemeClr val="tx1"/>
                </a:solidFill>
                <a:latin typeface="Nunito" pitchFamily="2" charset="77"/>
                <a:ea typeface="+mn-ea"/>
                <a:cs typeface="+mn-cs"/>
              </a:rPr>
              <a:t>(e.g. Workshops, Information Sessions, Survey, Webinars ) </a:t>
            </a:r>
          </a:p>
          <a:p>
            <a:pPr algn="ctr" defTabSz="722376">
              <a:spcAft>
                <a:spcPts val="474"/>
              </a:spcAft>
            </a:pPr>
            <a:r>
              <a:rPr lang="en-IS" sz="1106" b="1" kern="1200" dirty="0">
                <a:solidFill>
                  <a:schemeClr val="tx1"/>
                </a:solidFill>
                <a:latin typeface="Nunito" pitchFamily="2" charset="77"/>
                <a:ea typeface="+mn-ea"/>
                <a:cs typeface="+mn-cs"/>
              </a:rPr>
              <a:t>Phase 2 </a:t>
            </a:r>
            <a:endParaRPr lang="en-GB" sz="1400" dirty="0">
              <a:latin typeface="Nunito" pitchFamily="2" charset="77"/>
            </a:endParaRPr>
          </a:p>
        </p:txBody>
      </p:sp>
      <p:sp>
        <p:nvSpPr>
          <p:cNvPr id="17" name="TextBox 16">
            <a:extLst>
              <a:ext uri="{FF2B5EF4-FFF2-40B4-BE49-F238E27FC236}">
                <a16:creationId xmlns:a16="http://schemas.microsoft.com/office/drawing/2014/main" id="{6D78C836-9DDD-7822-50D9-8F3729D77086}"/>
              </a:ext>
            </a:extLst>
          </p:cNvPr>
          <p:cNvSpPr txBox="1"/>
          <p:nvPr/>
        </p:nvSpPr>
        <p:spPr>
          <a:xfrm>
            <a:off x="4159200" y="4169829"/>
            <a:ext cx="1887468" cy="1975044"/>
          </a:xfrm>
          <a:prstGeom prst="roundRect">
            <a:avLst/>
          </a:prstGeom>
          <a:noFill/>
          <a:ln w="6350">
            <a:solidFill>
              <a:srgbClr val="739FBC"/>
            </a:solidFill>
          </a:ln>
        </p:spPr>
        <p:txBody>
          <a:bodyPr wrap="square" rtlCol="0">
            <a:spAutoFit/>
          </a:bodyPr>
          <a:lstStyle/>
          <a:p>
            <a:pPr algn="ctr" defTabSz="722376">
              <a:spcAft>
                <a:spcPts val="474"/>
              </a:spcAft>
            </a:pPr>
            <a:r>
              <a:rPr lang="en-IS" sz="1106" b="1" kern="1200" dirty="0">
                <a:solidFill>
                  <a:schemeClr val="tx1"/>
                </a:solidFill>
                <a:latin typeface="Nunito" pitchFamily="2" charset="77"/>
                <a:ea typeface="+mn-ea"/>
                <a:cs typeface="+mn-cs"/>
              </a:rPr>
              <a:t>Phase 3</a:t>
            </a:r>
          </a:p>
          <a:p>
            <a:pPr algn="ctr" defTabSz="722376">
              <a:spcAft>
                <a:spcPts val="474"/>
              </a:spcAft>
            </a:pPr>
            <a:r>
              <a:rPr lang="en-GB" sz="790" b="1" kern="1200" dirty="0">
                <a:solidFill>
                  <a:schemeClr val="tx1"/>
                </a:solidFill>
                <a:latin typeface="Nunito" pitchFamily="2" charset="77"/>
                <a:ea typeface="+mn-ea"/>
                <a:cs typeface="+mn-cs"/>
              </a:rPr>
              <a:t>ICARP IV Research Priority Teams (RPTs) </a:t>
            </a:r>
            <a:r>
              <a:rPr lang="en-GB" sz="790" kern="1200" dirty="0">
                <a:solidFill>
                  <a:schemeClr val="tx1"/>
                </a:solidFill>
                <a:latin typeface="Nunito" pitchFamily="2" charset="77"/>
                <a:ea typeface="+mn-ea"/>
                <a:cs typeface="+mn-cs"/>
              </a:rPr>
              <a:t>formed</a:t>
            </a:r>
          </a:p>
          <a:p>
            <a:pPr algn="ctr" defTabSz="722376">
              <a:spcAft>
                <a:spcPts val="474"/>
              </a:spcAft>
            </a:pPr>
            <a:r>
              <a:rPr lang="en-GB" sz="790" b="1" dirty="0">
                <a:latin typeface="Nunito" pitchFamily="2" charset="77"/>
              </a:rPr>
              <a:t>ICARP IV Indigenous Peoples´Coordination Group </a:t>
            </a:r>
            <a:r>
              <a:rPr lang="en-GB" sz="790" dirty="0">
                <a:latin typeface="Nunito" pitchFamily="2" charset="77"/>
              </a:rPr>
              <a:t>formed</a:t>
            </a:r>
            <a:endParaRPr lang="en-GB" sz="790" kern="1200" dirty="0">
              <a:solidFill>
                <a:schemeClr val="tx1"/>
              </a:solidFill>
              <a:latin typeface="Nunito" pitchFamily="2" charset="77"/>
              <a:ea typeface="+mn-ea"/>
              <a:cs typeface="+mn-cs"/>
            </a:endParaRPr>
          </a:p>
          <a:p>
            <a:pPr algn="ctr" defTabSz="722376"/>
            <a:r>
              <a:rPr lang="en-GB" sz="790" b="1" kern="1200" dirty="0">
                <a:solidFill>
                  <a:schemeClr val="tx1"/>
                </a:solidFill>
                <a:latin typeface="Nunito" pitchFamily="2" charset="77"/>
                <a:ea typeface="+mn-ea"/>
                <a:cs typeface="+mn-cs"/>
              </a:rPr>
              <a:t>RPT Kick-off Workshops </a:t>
            </a:r>
          </a:p>
          <a:p>
            <a:pPr algn="ctr" defTabSz="722376">
              <a:spcAft>
                <a:spcPts val="474"/>
              </a:spcAft>
            </a:pPr>
            <a:r>
              <a:rPr lang="en-GB" sz="700" kern="1200" dirty="0">
                <a:solidFill>
                  <a:schemeClr val="tx1"/>
                </a:solidFill>
                <a:latin typeface="Nunito" pitchFamily="2" charset="77"/>
                <a:ea typeface="+mn-ea"/>
                <a:cs typeface="+mn-cs"/>
              </a:rPr>
              <a:t>ASSW 2024, Edinburgh, Scotland, UK, 21 – 29 March 2024</a:t>
            </a:r>
          </a:p>
          <a:p>
            <a:pPr algn="ctr" defTabSz="722376"/>
            <a:r>
              <a:rPr lang="en-GB" sz="790" b="1" kern="1200" dirty="0">
                <a:solidFill>
                  <a:schemeClr val="tx1"/>
                </a:solidFill>
                <a:latin typeface="Nunito" pitchFamily="2" charset="77"/>
                <a:ea typeface="+mn-ea"/>
                <a:cs typeface="+mn-cs"/>
              </a:rPr>
              <a:t>ICARP IV Planning Retreat </a:t>
            </a:r>
          </a:p>
          <a:p>
            <a:pPr algn="ctr" defTabSz="722376"/>
            <a:r>
              <a:rPr lang="en-GB" sz="700" kern="1200" dirty="0">
                <a:solidFill>
                  <a:schemeClr val="tx1"/>
                </a:solidFill>
                <a:latin typeface="Nunito" pitchFamily="2" charset="77"/>
                <a:ea typeface="+mn-ea"/>
                <a:cs typeface="+mn-cs"/>
              </a:rPr>
              <a:t>21 - 23 October 2024, </a:t>
            </a:r>
            <a:endParaRPr lang="en-GB" sz="700" dirty="0">
              <a:latin typeface="Nunito" pitchFamily="2" charset="77"/>
            </a:endParaRPr>
          </a:p>
          <a:p>
            <a:pPr algn="ctr" defTabSz="722376"/>
            <a:r>
              <a:rPr lang="en-GB" sz="700" kern="1200" dirty="0">
                <a:solidFill>
                  <a:schemeClr val="tx1"/>
                </a:solidFill>
                <a:latin typeface="Nunito" pitchFamily="2" charset="77"/>
                <a:ea typeface="+mn-ea"/>
                <a:cs typeface="+mn-cs"/>
              </a:rPr>
              <a:t>Akureyri, Iceland</a:t>
            </a:r>
            <a:endParaRPr lang="en-GB" sz="700" dirty="0">
              <a:latin typeface="Nunito" pitchFamily="2" charset="77"/>
            </a:endParaRPr>
          </a:p>
        </p:txBody>
      </p:sp>
      <p:sp>
        <p:nvSpPr>
          <p:cNvPr id="20" name="TextBox 19">
            <a:extLst>
              <a:ext uri="{FF2B5EF4-FFF2-40B4-BE49-F238E27FC236}">
                <a16:creationId xmlns:a16="http://schemas.microsoft.com/office/drawing/2014/main" id="{D91F836E-DC39-A95A-826C-A051F2902EC1}"/>
              </a:ext>
            </a:extLst>
          </p:cNvPr>
          <p:cNvSpPr txBox="1"/>
          <p:nvPr/>
        </p:nvSpPr>
        <p:spPr>
          <a:xfrm>
            <a:off x="5996559" y="1959883"/>
            <a:ext cx="1908000" cy="1175783"/>
          </a:xfrm>
          <a:prstGeom prst="roundRect">
            <a:avLst/>
          </a:prstGeom>
          <a:noFill/>
          <a:ln w="6350">
            <a:solidFill>
              <a:srgbClr val="0A74B2"/>
            </a:solidFill>
          </a:ln>
        </p:spPr>
        <p:txBody>
          <a:bodyPr wrap="square" rtlCol="0">
            <a:spAutoFit/>
          </a:bodyPr>
          <a:lstStyle/>
          <a:p>
            <a:pPr algn="ctr" defTabSz="722376">
              <a:spcAft>
                <a:spcPts val="474"/>
              </a:spcAft>
            </a:pPr>
            <a:r>
              <a:rPr lang="en-GB" sz="790" kern="1200" dirty="0">
                <a:solidFill>
                  <a:schemeClr val="tx1"/>
                </a:solidFill>
                <a:latin typeface="Nunito" pitchFamily="2" charset="77"/>
                <a:ea typeface="+mn-ea"/>
                <a:cs typeface="+mn-cs"/>
              </a:rPr>
              <a:t>Presentation of draft results from the RPTs during </a:t>
            </a:r>
            <a:r>
              <a:rPr lang="en-GB" sz="790" b="1" kern="1200" dirty="0">
                <a:solidFill>
                  <a:schemeClr val="tx1"/>
                </a:solidFill>
                <a:latin typeface="Nunito" pitchFamily="2" charset="77"/>
                <a:ea typeface="+mn-ea"/>
                <a:cs typeface="+mn-cs"/>
              </a:rPr>
              <a:t>ICARP IV Summit</a:t>
            </a:r>
          </a:p>
          <a:p>
            <a:pPr algn="ctr" defTabSz="722376">
              <a:spcAft>
                <a:spcPts val="474"/>
              </a:spcAft>
            </a:pPr>
            <a:r>
              <a:rPr lang="en-GB" sz="790" b="1" kern="1200" dirty="0">
                <a:solidFill>
                  <a:schemeClr val="tx1"/>
                </a:solidFill>
                <a:latin typeface="Nunito" pitchFamily="2" charset="77"/>
                <a:ea typeface="+mn-ea"/>
                <a:cs typeface="+mn-cs"/>
              </a:rPr>
              <a:t>Consultatio</a:t>
            </a:r>
            <a:r>
              <a:rPr lang="en-GB" sz="790" kern="1200" dirty="0">
                <a:solidFill>
                  <a:schemeClr val="tx1"/>
                </a:solidFill>
                <a:latin typeface="Nunito" pitchFamily="2" charset="77"/>
                <a:ea typeface="+mn-ea"/>
                <a:cs typeface="+mn-cs"/>
              </a:rPr>
              <a:t>n on draft outcomes</a:t>
            </a:r>
          </a:p>
          <a:p>
            <a:pPr algn="ctr" defTabSz="722376">
              <a:spcAft>
                <a:spcPts val="474"/>
              </a:spcAft>
            </a:pPr>
            <a:r>
              <a:rPr lang="en-GB" sz="790" b="1" kern="1200" dirty="0">
                <a:solidFill>
                  <a:schemeClr val="tx1"/>
                </a:solidFill>
                <a:latin typeface="Nunito" pitchFamily="2" charset="77"/>
                <a:ea typeface="+mn-ea"/>
                <a:cs typeface="+mn-cs"/>
              </a:rPr>
              <a:t>RPT Reports available </a:t>
            </a:r>
            <a:r>
              <a:rPr lang="en-GB" sz="790" kern="1200" dirty="0">
                <a:solidFill>
                  <a:schemeClr val="tx1"/>
                </a:solidFill>
                <a:latin typeface="Nunito" pitchFamily="2" charset="77"/>
                <a:ea typeface="+mn-ea"/>
                <a:cs typeface="+mn-cs"/>
              </a:rPr>
              <a:t>(October 2025)</a:t>
            </a:r>
          </a:p>
          <a:p>
            <a:pPr algn="ctr" defTabSz="722376">
              <a:spcAft>
                <a:spcPts val="474"/>
              </a:spcAft>
            </a:pPr>
            <a:r>
              <a:rPr lang="en-IS" sz="1106" b="1" kern="1200" dirty="0">
                <a:solidFill>
                  <a:schemeClr val="tx1"/>
                </a:solidFill>
                <a:latin typeface="Nunito" pitchFamily="2" charset="77"/>
                <a:ea typeface="+mn-ea"/>
                <a:cs typeface="+mn-cs"/>
              </a:rPr>
              <a:t>Phase 4</a:t>
            </a:r>
            <a:endParaRPr lang="en-IS" sz="1400" b="1" dirty="0">
              <a:latin typeface="Nunito" pitchFamily="2" charset="77"/>
            </a:endParaRPr>
          </a:p>
        </p:txBody>
      </p:sp>
      <p:sp>
        <p:nvSpPr>
          <p:cNvPr id="22" name="Down Arrow 21">
            <a:extLst>
              <a:ext uri="{FF2B5EF4-FFF2-40B4-BE49-F238E27FC236}">
                <a16:creationId xmlns:a16="http://schemas.microsoft.com/office/drawing/2014/main" id="{5FCCA167-BB0C-5464-0832-E2FDB462B389}"/>
              </a:ext>
            </a:extLst>
          </p:cNvPr>
          <p:cNvSpPr/>
          <p:nvPr/>
        </p:nvSpPr>
        <p:spPr>
          <a:xfrm>
            <a:off x="1355735" y="3864905"/>
            <a:ext cx="387593" cy="261808"/>
          </a:xfrm>
          <a:prstGeom prst="downArrow">
            <a:avLst/>
          </a:prstGeom>
          <a:solidFill>
            <a:srgbClr val="739FBC"/>
          </a:solidFill>
          <a:ln>
            <a:solidFill>
              <a:srgbClr val="739F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3" name="Down Arrow 22">
            <a:extLst>
              <a:ext uri="{FF2B5EF4-FFF2-40B4-BE49-F238E27FC236}">
                <a16:creationId xmlns:a16="http://schemas.microsoft.com/office/drawing/2014/main" id="{1D7A0828-FCEB-C8FD-E75B-EAC36A06EC43}"/>
              </a:ext>
            </a:extLst>
          </p:cNvPr>
          <p:cNvSpPr/>
          <p:nvPr/>
        </p:nvSpPr>
        <p:spPr>
          <a:xfrm>
            <a:off x="4946955" y="3875718"/>
            <a:ext cx="387593" cy="261808"/>
          </a:xfrm>
          <a:prstGeom prst="downArrow">
            <a:avLst/>
          </a:prstGeom>
          <a:solidFill>
            <a:srgbClr val="739FBC"/>
          </a:solidFill>
          <a:ln>
            <a:solidFill>
              <a:srgbClr val="739F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4" name="Down Arrow 23">
            <a:extLst>
              <a:ext uri="{FF2B5EF4-FFF2-40B4-BE49-F238E27FC236}">
                <a16:creationId xmlns:a16="http://schemas.microsoft.com/office/drawing/2014/main" id="{D64B6626-B9D0-0CCD-535A-B53834746EF7}"/>
              </a:ext>
            </a:extLst>
          </p:cNvPr>
          <p:cNvSpPr/>
          <p:nvPr/>
        </p:nvSpPr>
        <p:spPr>
          <a:xfrm>
            <a:off x="8695756" y="3875718"/>
            <a:ext cx="387593" cy="261808"/>
          </a:xfrm>
          <a:prstGeom prst="downArrow">
            <a:avLst/>
          </a:prstGeom>
          <a:solidFill>
            <a:srgbClr val="739FBC"/>
          </a:solidFill>
          <a:ln>
            <a:solidFill>
              <a:srgbClr val="739F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5" name="Down Arrow 24">
            <a:extLst>
              <a:ext uri="{FF2B5EF4-FFF2-40B4-BE49-F238E27FC236}">
                <a16:creationId xmlns:a16="http://schemas.microsoft.com/office/drawing/2014/main" id="{4740F002-2B40-B608-3D21-89A9CAC7574E}"/>
              </a:ext>
            </a:extLst>
          </p:cNvPr>
          <p:cNvSpPr/>
          <p:nvPr/>
        </p:nvSpPr>
        <p:spPr>
          <a:xfrm rot="10800000">
            <a:off x="3115724" y="3206689"/>
            <a:ext cx="387593" cy="261808"/>
          </a:xfrm>
          <a:prstGeom prst="downArrow">
            <a:avLst/>
          </a:prstGeom>
          <a:solidFill>
            <a:srgbClr val="0A74B2"/>
          </a:solidFill>
          <a:ln>
            <a:solidFill>
              <a:srgbClr val="0A7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6" name="Down Arrow 25">
            <a:extLst>
              <a:ext uri="{FF2B5EF4-FFF2-40B4-BE49-F238E27FC236}">
                <a16:creationId xmlns:a16="http://schemas.microsoft.com/office/drawing/2014/main" id="{51DF0677-3DCE-89E8-6435-71683BAFE0D8}"/>
              </a:ext>
            </a:extLst>
          </p:cNvPr>
          <p:cNvSpPr/>
          <p:nvPr/>
        </p:nvSpPr>
        <p:spPr>
          <a:xfrm rot="10800000">
            <a:off x="6777676" y="3203506"/>
            <a:ext cx="387593" cy="261808"/>
          </a:xfrm>
          <a:prstGeom prst="downArrow">
            <a:avLst/>
          </a:prstGeom>
          <a:solidFill>
            <a:srgbClr val="0A74B2"/>
          </a:solidFill>
          <a:ln>
            <a:solidFill>
              <a:srgbClr val="0A7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27" name="TextBox 26">
            <a:extLst>
              <a:ext uri="{FF2B5EF4-FFF2-40B4-BE49-F238E27FC236}">
                <a16:creationId xmlns:a16="http://schemas.microsoft.com/office/drawing/2014/main" id="{469EB8D2-D5F9-74D2-F478-4CF5A2A56B45}"/>
              </a:ext>
            </a:extLst>
          </p:cNvPr>
          <p:cNvSpPr txBox="1"/>
          <p:nvPr/>
        </p:nvSpPr>
        <p:spPr>
          <a:xfrm>
            <a:off x="7963514" y="4249937"/>
            <a:ext cx="1707502" cy="1488493"/>
          </a:xfrm>
          <a:prstGeom prst="roundRect">
            <a:avLst/>
          </a:prstGeom>
          <a:noFill/>
          <a:ln w="6350">
            <a:solidFill>
              <a:srgbClr val="739FBC"/>
            </a:solidFill>
          </a:ln>
        </p:spPr>
        <p:txBody>
          <a:bodyPr wrap="square" rtlCol="0">
            <a:spAutoFit/>
          </a:bodyPr>
          <a:lstStyle/>
          <a:p>
            <a:pPr algn="ctr" defTabSz="722376">
              <a:spcAft>
                <a:spcPts val="474"/>
              </a:spcAft>
            </a:pPr>
            <a:r>
              <a:rPr lang="en-IS" sz="1106" b="1" kern="1200" dirty="0">
                <a:solidFill>
                  <a:schemeClr val="tx1"/>
                </a:solidFill>
                <a:latin typeface="Nunito" pitchFamily="2" charset="77"/>
                <a:ea typeface="+mn-ea"/>
                <a:cs typeface="+mn-cs"/>
              </a:rPr>
              <a:t>Phase 5</a:t>
            </a:r>
          </a:p>
          <a:p>
            <a:pPr algn="ctr" defTabSz="722376">
              <a:spcAft>
                <a:spcPts val="474"/>
              </a:spcAft>
            </a:pPr>
            <a:r>
              <a:rPr lang="en-GB" sz="1000" b="1" kern="1200" dirty="0">
                <a:solidFill>
                  <a:srgbClr val="0A74B2"/>
                </a:solidFill>
                <a:latin typeface="Nunito" pitchFamily="2" charset="77"/>
                <a:ea typeface="+mn-ea"/>
                <a:cs typeface="+mn-cs"/>
              </a:rPr>
              <a:t>ICARP IV </a:t>
            </a:r>
            <a:r>
              <a:rPr lang="en-GB" sz="1000" b="1" dirty="0">
                <a:solidFill>
                  <a:srgbClr val="0A74B2"/>
                </a:solidFill>
                <a:latin typeface="Nunito" pitchFamily="2" charset="77"/>
              </a:rPr>
              <a:t>final outcomes</a:t>
            </a:r>
            <a:r>
              <a:rPr lang="en-GB" sz="1000" b="1" kern="1200" dirty="0">
                <a:solidFill>
                  <a:srgbClr val="0A74B2"/>
                </a:solidFill>
                <a:latin typeface="Nunito" pitchFamily="2" charset="77"/>
                <a:ea typeface="+mn-ea"/>
                <a:cs typeface="+mn-cs"/>
              </a:rPr>
              <a:t> </a:t>
            </a:r>
          </a:p>
          <a:p>
            <a:pPr algn="ctr" defTabSz="722376">
              <a:spcAft>
                <a:spcPts val="474"/>
              </a:spcAft>
            </a:pPr>
            <a:r>
              <a:rPr lang="en-GB" sz="790" kern="1200" dirty="0">
                <a:solidFill>
                  <a:schemeClr val="tx1"/>
                </a:solidFill>
                <a:latin typeface="Nunito" pitchFamily="2" charset="77"/>
                <a:ea typeface="+mn-ea"/>
                <a:cs typeface="+mn-cs"/>
              </a:rPr>
              <a:t>presented at </a:t>
            </a:r>
          </a:p>
          <a:p>
            <a:pPr algn="ctr" defTabSz="722376">
              <a:spcAft>
                <a:spcPts val="474"/>
              </a:spcAft>
            </a:pPr>
            <a:r>
              <a:rPr lang="en-GB" sz="1000" b="1" kern="1200" dirty="0">
                <a:solidFill>
                  <a:schemeClr val="tx1"/>
                </a:solidFill>
                <a:latin typeface="Nunito" pitchFamily="2" charset="77"/>
                <a:ea typeface="+mn-ea"/>
                <a:cs typeface="+mn-cs"/>
              </a:rPr>
              <a:t>ASSW 2026</a:t>
            </a:r>
          </a:p>
          <a:p>
            <a:pPr algn="ctr" defTabSz="722376">
              <a:spcAft>
                <a:spcPts val="474"/>
              </a:spcAft>
            </a:pPr>
            <a:r>
              <a:rPr lang="en-GB" sz="790" b="1" dirty="0">
                <a:latin typeface="Nunito" pitchFamily="2" charset="77"/>
              </a:rPr>
              <a:t>25 March – 1 April 2026, Aarhus, Denmark</a:t>
            </a:r>
            <a:endParaRPr lang="en-GB" sz="790" kern="1200" dirty="0">
              <a:solidFill>
                <a:schemeClr val="tx1"/>
              </a:solidFill>
              <a:latin typeface="Nunito" pitchFamily="2" charset="77"/>
              <a:ea typeface="+mn-ea"/>
              <a:cs typeface="+mn-cs"/>
            </a:endParaRPr>
          </a:p>
        </p:txBody>
      </p:sp>
      <p:sp>
        <p:nvSpPr>
          <p:cNvPr id="29" name="Down Arrow 28">
            <a:extLst>
              <a:ext uri="{FF2B5EF4-FFF2-40B4-BE49-F238E27FC236}">
                <a16:creationId xmlns:a16="http://schemas.microsoft.com/office/drawing/2014/main" id="{C3FCC1A7-1C5E-D897-5C34-F9834BEB2F3E}"/>
              </a:ext>
            </a:extLst>
          </p:cNvPr>
          <p:cNvSpPr/>
          <p:nvPr/>
        </p:nvSpPr>
        <p:spPr>
          <a:xfrm>
            <a:off x="6790167" y="4261066"/>
            <a:ext cx="387593" cy="261808"/>
          </a:xfrm>
          <a:prstGeom prst="downArrow">
            <a:avLst/>
          </a:prstGeom>
          <a:solidFill>
            <a:srgbClr val="0A74B2"/>
          </a:solidFill>
          <a:ln>
            <a:solidFill>
              <a:srgbClr val="0A7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0" name="TextBox 29">
            <a:extLst>
              <a:ext uri="{FF2B5EF4-FFF2-40B4-BE49-F238E27FC236}">
                <a16:creationId xmlns:a16="http://schemas.microsoft.com/office/drawing/2014/main" id="{89DFF89B-D909-68E6-A36B-EBB5B2DCC713}"/>
              </a:ext>
            </a:extLst>
          </p:cNvPr>
          <p:cNvSpPr txBox="1"/>
          <p:nvPr/>
        </p:nvSpPr>
        <p:spPr>
          <a:xfrm>
            <a:off x="6145334" y="4569853"/>
            <a:ext cx="1707502" cy="1460258"/>
          </a:xfrm>
          <a:prstGeom prst="roundRect">
            <a:avLst/>
          </a:prstGeom>
          <a:noFill/>
          <a:ln w="6350">
            <a:solidFill>
              <a:srgbClr val="739FBC"/>
            </a:solidFill>
          </a:ln>
        </p:spPr>
        <p:txBody>
          <a:bodyPr wrap="square" rtlCol="0">
            <a:spAutoFit/>
          </a:bodyPr>
          <a:lstStyle/>
          <a:p>
            <a:pPr algn="ctr" defTabSz="722376">
              <a:spcAft>
                <a:spcPts val="600"/>
              </a:spcAft>
            </a:pPr>
            <a:r>
              <a:rPr lang="en-IS" sz="1200" b="1" kern="1200" dirty="0">
                <a:solidFill>
                  <a:srgbClr val="F68B1F"/>
                </a:solidFill>
                <a:latin typeface="Nunito" pitchFamily="2" charset="77"/>
                <a:ea typeface="+mn-ea"/>
                <a:cs typeface="+mn-cs"/>
              </a:rPr>
              <a:t>ICARP IV Summit within ASSW 2025</a:t>
            </a:r>
          </a:p>
          <a:p>
            <a:pPr algn="ctr" defTabSz="722376"/>
            <a:r>
              <a:rPr lang="en-IS" sz="711" b="1" kern="1200" dirty="0">
                <a:solidFill>
                  <a:srgbClr val="F68B1F"/>
                </a:solidFill>
                <a:latin typeface="Nunito" pitchFamily="2" charset="77"/>
                <a:ea typeface="+mn-ea"/>
                <a:cs typeface="+mn-cs"/>
              </a:rPr>
              <a:t>20 – 28 March 2025, </a:t>
            </a:r>
          </a:p>
          <a:p>
            <a:pPr algn="ctr" defTabSz="722376">
              <a:spcAft>
                <a:spcPts val="474"/>
              </a:spcAft>
            </a:pPr>
            <a:r>
              <a:rPr lang="en-IS" sz="711" b="1" kern="1200" dirty="0">
                <a:solidFill>
                  <a:srgbClr val="F68B1F"/>
                </a:solidFill>
                <a:latin typeface="Nunito" pitchFamily="2" charset="77"/>
                <a:ea typeface="+mn-ea"/>
                <a:cs typeface="+mn-cs"/>
              </a:rPr>
              <a:t>Boulder, Colorado, USA</a:t>
            </a:r>
          </a:p>
          <a:p>
            <a:pPr algn="ctr" defTabSz="722376"/>
            <a:endParaRPr lang="en-IS" sz="711" kern="1200" dirty="0">
              <a:solidFill>
                <a:srgbClr val="F68B1F"/>
              </a:solidFill>
              <a:latin typeface="Nunito" pitchFamily="2" charset="77"/>
              <a:ea typeface="+mn-ea"/>
              <a:cs typeface="+mn-cs"/>
            </a:endParaRPr>
          </a:p>
          <a:p>
            <a:pPr algn="ctr" defTabSz="722376">
              <a:spcAft>
                <a:spcPts val="1074"/>
              </a:spcAft>
            </a:pPr>
            <a:endParaRPr lang="en-IS" sz="711" dirty="0">
              <a:solidFill>
                <a:srgbClr val="F68B1F"/>
              </a:solidFill>
              <a:latin typeface="Nunito" pitchFamily="2" charset="77"/>
            </a:endParaRPr>
          </a:p>
          <a:p>
            <a:pPr algn="ctr" defTabSz="722376">
              <a:spcAft>
                <a:spcPts val="474"/>
              </a:spcAft>
            </a:pPr>
            <a:endParaRPr lang="en-IS" sz="900" dirty="0">
              <a:solidFill>
                <a:srgbClr val="F68B1F"/>
              </a:solidFill>
              <a:latin typeface="Nunito" pitchFamily="2" charset="77"/>
            </a:endParaRPr>
          </a:p>
        </p:txBody>
      </p:sp>
      <p:pic>
        <p:nvPicPr>
          <p:cNvPr id="3" name="Picture 2" descr="Icon, qr code&#10;&#10;Description automatically generated">
            <a:extLst>
              <a:ext uri="{FF2B5EF4-FFF2-40B4-BE49-F238E27FC236}">
                <a16:creationId xmlns:a16="http://schemas.microsoft.com/office/drawing/2014/main" id="{A6A898D8-A328-145D-B6F2-F7BBBE4B6D54}"/>
              </a:ext>
            </a:extLst>
          </p:cNvPr>
          <p:cNvPicPr>
            <a:picLocks noChangeAspect="1"/>
          </p:cNvPicPr>
          <p:nvPr/>
        </p:nvPicPr>
        <p:blipFill>
          <a:blip r:embed="rId8"/>
          <a:stretch>
            <a:fillRect/>
          </a:stretch>
        </p:blipFill>
        <p:spPr>
          <a:xfrm>
            <a:off x="10517685" y="346042"/>
            <a:ext cx="1014984" cy="1014984"/>
          </a:xfrm>
          <a:prstGeom prst="rect">
            <a:avLst/>
          </a:prstGeom>
        </p:spPr>
      </p:pic>
      <p:pic>
        <p:nvPicPr>
          <p:cNvPr id="10" name="Picture 9" descr="A poster with text and mountains&#10;&#10;Description automatically generated">
            <a:extLst>
              <a:ext uri="{FF2B5EF4-FFF2-40B4-BE49-F238E27FC236}">
                <a16:creationId xmlns:a16="http://schemas.microsoft.com/office/drawing/2014/main" id="{54F96FA7-2DE0-B235-CAA8-ED4502DA051D}"/>
              </a:ext>
            </a:extLst>
          </p:cNvPr>
          <p:cNvPicPr>
            <a:picLocks noChangeAspect="1"/>
          </p:cNvPicPr>
          <p:nvPr/>
        </p:nvPicPr>
        <p:blipFill>
          <a:blip r:embed="rId9"/>
          <a:stretch>
            <a:fillRect/>
          </a:stretch>
        </p:blipFill>
        <p:spPr>
          <a:xfrm>
            <a:off x="6291729" y="5384604"/>
            <a:ext cx="1392475" cy="553114"/>
          </a:xfrm>
          <a:prstGeom prst="rect">
            <a:avLst/>
          </a:prstGeom>
        </p:spPr>
      </p:pic>
      <p:sp>
        <p:nvSpPr>
          <p:cNvPr id="21" name="Rounded Rectangle 20">
            <a:extLst>
              <a:ext uri="{FF2B5EF4-FFF2-40B4-BE49-F238E27FC236}">
                <a16:creationId xmlns:a16="http://schemas.microsoft.com/office/drawing/2014/main" id="{2D4D26B8-738F-BB8A-BF67-44E252AC3873}"/>
              </a:ext>
            </a:extLst>
          </p:cNvPr>
          <p:cNvSpPr/>
          <p:nvPr/>
        </p:nvSpPr>
        <p:spPr>
          <a:xfrm>
            <a:off x="9813556" y="3048000"/>
            <a:ext cx="1908000" cy="2738116"/>
          </a:xfrm>
          <a:prstGeom prst="roundRect">
            <a:avLst/>
          </a:prstGeom>
          <a:solidFill>
            <a:srgbClr val="0A74B2"/>
          </a:solidFill>
          <a:ln>
            <a:solidFill>
              <a:srgbClr val="739FBC"/>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r>
              <a:rPr lang="en-GB" sz="1000" kern="1200" dirty="0">
                <a:solidFill>
                  <a:schemeClr val="bg1"/>
                </a:solidFill>
                <a:latin typeface="Nunito" pitchFamily="2" charset="77"/>
                <a:ea typeface="+mn-ea"/>
                <a:cs typeface="+mn-cs"/>
              </a:rPr>
              <a:t>www.ipy5.info</a:t>
            </a:r>
          </a:p>
          <a:p>
            <a:pPr algn="ctr" defTabSz="722376">
              <a:spcAft>
                <a:spcPts val="600"/>
              </a:spcAft>
            </a:pPr>
            <a:r>
              <a:rPr lang="en-GB" sz="1000" dirty="0">
                <a:ln w="0"/>
                <a:solidFill>
                  <a:schemeClr val="bg1"/>
                </a:solidFill>
                <a:effectLst>
                  <a:outerShdw blurRad="38100" dist="19050" dir="2700000" algn="tl" rotWithShape="0">
                    <a:schemeClr val="dk1">
                      <a:alpha val="40000"/>
                    </a:schemeClr>
                  </a:outerShdw>
                </a:effectLst>
                <a:latin typeface="Nunito" pitchFamily="2" charset="77"/>
              </a:rPr>
              <a:t>and earlier programmes and initiatives!</a:t>
            </a:r>
            <a:endParaRPr lang="en-IS" sz="10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36" name="TextBox 35">
            <a:extLst>
              <a:ext uri="{FF2B5EF4-FFF2-40B4-BE49-F238E27FC236}">
                <a16:creationId xmlns:a16="http://schemas.microsoft.com/office/drawing/2014/main" id="{8BBAEF08-2683-3D4A-CF9D-2E0727F321D7}"/>
              </a:ext>
            </a:extLst>
          </p:cNvPr>
          <p:cNvSpPr txBox="1"/>
          <p:nvPr/>
        </p:nvSpPr>
        <p:spPr>
          <a:xfrm>
            <a:off x="10392032" y="2236573"/>
            <a:ext cx="184731" cy="369332"/>
          </a:xfrm>
          <a:prstGeom prst="rect">
            <a:avLst/>
          </a:prstGeom>
          <a:noFill/>
        </p:spPr>
        <p:txBody>
          <a:bodyPr wrap="none" rtlCol="0">
            <a:spAutoFit/>
          </a:bodyPr>
          <a:lstStyle/>
          <a:p>
            <a:endParaRPr lang="en-IS" dirty="0"/>
          </a:p>
        </p:txBody>
      </p:sp>
      <p:sp>
        <p:nvSpPr>
          <p:cNvPr id="38" name="TextBox 37">
            <a:extLst>
              <a:ext uri="{FF2B5EF4-FFF2-40B4-BE49-F238E27FC236}">
                <a16:creationId xmlns:a16="http://schemas.microsoft.com/office/drawing/2014/main" id="{7A17BB6E-80A7-43AF-68A5-8D08E5C89E95}"/>
              </a:ext>
            </a:extLst>
          </p:cNvPr>
          <p:cNvSpPr txBox="1"/>
          <p:nvPr/>
        </p:nvSpPr>
        <p:spPr>
          <a:xfrm>
            <a:off x="9990061" y="3248316"/>
            <a:ext cx="1474547" cy="830997"/>
          </a:xfrm>
          <a:prstGeom prst="rect">
            <a:avLst/>
          </a:prstGeom>
          <a:noFill/>
        </p:spPr>
        <p:txBody>
          <a:bodyPr wrap="square" rtlCol="0">
            <a:spAutoFit/>
          </a:bodyPr>
          <a:lstStyle/>
          <a:p>
            <a:pPr algn="ctr"/>
            <a:r>
              <a:rPr lang="en-GB" sz="1000" b="1" kern="1200" dirty="0">
                <a:solidFill>
                  <a:schemeClr val="bg1"/>
                </a:solidFill>
                <a:latin typeface="Nunito" pitchFamily="2" charset="77"/>
                <a:ea typeface="+mn-ea"/>
                <a:cs typeface="+mn-cs"/>
              </a:rPr>
              <a:t>Contribution to Arctic research planning for the</a:t>
            </a:r>
          </a:p>
          <a:p>
            <a:endParaRPr lang="en-IS" dirty="0"/>
          </a:p>
        </p:txBody>
      </p:sp>
      <p:pic>
        <p:nvPicPr>
          <p:cNvPr id="41" name="Picture 40">
            <a:extLst>
              <a:ext uri="{FF2B5EF4-FFF2-40B4-BE49-F238E27FC236}">
                <a16:creationId xmlns:a16="http://schemas.microsoft.com/office/drawing/2014/main" id="{4C84E8E5-A56D-612D-05CC-8B7E6777B4C4}"/>
              </a:ext>
            </a:extLst>
          </p:cNvPr>
          <p:cNvPicPr>
            <a:picLocks noChangeAspect="1"/>
          </p:cNvPicPr>
          <p:nvPr/>
        </p:nvPicPr>
        <p:blipFill>
          <a:blip r:embed="rId10"/>
          <a:stretch>
            <a:fillRect/>
          </a:stretch>
        </p:blipFill>
        <p:spPr>
          <a:xfrm>
            <a:off x="9990061" y="3650933"/>
            <a:ext cx="1550961" cy="1520229"/>
          </a:xfrm>
          <a:prstGeom prst="rect">
            <a:avLst/>
          </a:prstGeom>
        </p:spPr>
      </p:pic>
      <p:pic>
        <p:nvPicPr>
          <p:cNvPr id="42" name="Picture 41" descr="Text&#10;&#10;Description automatically generated">
            <a:extLst>
              <a:ext uri="{FF2B5EF4-FFF2-40B4-BE49-F238E27FC236}">
                <a16:creationId xmlns:a16="http://schemas.microsoft.com/office/drawing/2014/main" id="{90138C68-D033-48E8-EB46-AD679EFACD9F}"/>
              </a:ext>
            </a:extLst>
          </p:cNvPr>
          <p:cNvPicPr>
            <a:picLocks noChangeAspect="1"/>
          </p:cNvPicPr>
          <p:nvPr/>
        </p:nvPicPr>
        <p:blipFill>
          <a:blip r:embed="rId11"/>
          <a:stretch>
            <a:fillRect/>
          </a:stretch>
        </p:blipFill>
        <p:spPr>
          <a:xfrm>
            <a:off x="741633" y="5171162"/>
            <a:ext cx="1473582" cy="456811"/>
          </a:xfrm>
          <a:prstGeom prst="rect">
            <a:avLst/>
          </a:prstGeom>
        </p:spPr>
      </p:pic>
      <p:sp>
        <p:nvSpPr>
          <p:cNvPr id="2" name="Rectangle 1">
            <a:extLst>
              <a:ext uri="{FF2B5EF4-FFF2-40B4-BE49-F238E27FC236}">
                <a16:creationId xmlns:a16="http://schemas.microsoft.com/office/drawing/2014/main" id="{91A7C320-3E70-FD42-B8C3-8D80D1F80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1642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ED5A-8CD0-C1FD-DFC8-514D85B000D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5F9253A-AC23-D181-75D9-CDA623271B5E}"/>
              </a:ext>
            </a:extLst>
          </p:cNvPr>
          <p:cNvSpPr>
            <a:spLocks noGrp="1"/>
          </p:cNvSpPr>
          <p:nvPr>
            <p:ph type="title"/>
          </p:nvPr>
        </p:nvSpPr>
        <p:spPr>
          <a:xfrm>
            <a:off x="865953" y="429405"/>
            <a:ext cx="9676437" cy="1014984"/>
          </a:xfrm>
        </p:spPr>
        <p:txBody>
          <a:bodyPr anchor="b">
            <a:normAutofit/>
          </a:bodyPr>
          <a:lstStyle/>
          <a:p>
            <a:r>
              <a:rPr lang="en-IS" sz="2400" b="1" dirty="0">
                <a:solidFill>
                  <a:srgbClr val="0A74B2"/>
                </a:solidFill>
                <a:latin typeface="Nunito" pitchFamily="2" charset="77"/>
                <a:cs typeface="Calibri Light" panose="020F0302020204030204" pitchFamily="34" charset="0"/>
              </a:rPr>
              <a:t>Fourth International Conference on Arctic Research Planning Process (ICARP IV) 2022 – 2026: Overview</a:t>
            </a:r>
          </a:p>
        </p:txBody>
      </p:sp>
      <p:graphicFrame>
        <p:nvGraphicFramePr>
          <p:cNvPr id="4" name="Diagram 3">
            <a:extLst>
              <a:ext uri="{FF2B5EF4-FFF2-40B4-BE49-F238E27FC236}">
                <a16:creationId xmlns:a16="http://schemas.microsoft.com/office/drawing/2014/main" id="{2C8552EC-21A2-34D7-BFBC-40C20EF5C349}"/>
              </a:ext>
            </a:extLst>
          </p:cNvPr>
          <p:cNvGraphicFramePr>
            <a:graphicFrameLocks/>
          </p:cNvGraphicFramePr>
          <p:nvPr>
            <p:extLst>
              <p:ext uri="{D42A27DB-BD31-4B8C-83A1-F6EECF244321}">
                <p14:modId xmlns:p14="http://schemas.microsoft.com/office/powerpoint/2010/main" val="1247888595"/>
              </p:ext>
            </p:extLst>
          </p:nvPr>
        </p:nvGraphicFramePr>
        <p:xfrm>
          <a:off x="2267710" y="6197024"/>
          <a:ext cx="7827264" cy="382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a:extLst>
              <a:ext uri="{FF2B5EF4-FFF2-40B4-BE49-F238E27FC236}">
                <a16:creationId xmlns:a16="http://schemas.microsoft.com/office/drawing/2014/main" id="{824E4908-BB63-8DE9-F5C1-C41E846289E4}"/>
              </a:ext>
            </a:extLst>
          </p:cNvPr>
          <p:cNvSpPr/>
          <p:nvPr/>
        </p:nvSpPr>
        <p:spPr>
          <a:xfrm>
            <a:off x="2431292" y="2112754"/>
            <a:ext cx="3467266" cy="653611"/>
          </a:xfrm>
          <a:prstGeom prst="roundRect">
            <a:avLst/>
          </a:prstGeom>
          <a:solidFill>
            <a:srgbClr val="739FBC"/>
          </a:solidFill>
          <a:ln>
            <a:solidFill>
              <a:srgbClr val="739FBC"/>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IS" sz="1600"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Defining Research Priorities</a:t>
            </a:r>
            <a:endParaRPr lang="en-IS" sz="16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17" name="TextBox 16">
            <a:extLst>
              <a:ext uri="{FF2B5EF4-FFF2-40B4-BE49-F238E27FC236}">
                <a16:creationId xmlns:a16="http://schemas.microsoft.com/office/drawing/2014/main" id="{E5B6240A-61C7-662E-557F-729E52DB3686}"/>
              </a:ext>
            </a:extLst>
          </p:cNvPr>
          <p:cNvSpPr txBox="1"/>
          <p:nvPr/>
        </p:nvSpPr>
        <p:spPr>
          <a:xfrm>
            <a:off x="2431292" y="3140934"/>
            <a:ext cx="3596640" cy="2701449"/>
          </a:xfrm>
          <a:prstGeom prst="roundRect">
            <a:avLst/>
          </a:prstGeom>
          <a:noFill/>
          <a:ln w="6350">
            <a:solidFill>
              <a:srgbClr val="739FBC"/>
            </a:solidFill>
          </a:ln>
        </p:spPr>
        <p:txBody>
          <a:bodyPr wrap="square" rtlCol="0">
            <a:spAutoFit/>
          </a:bodyPr>
          <a:lstStyle/>
          <a:p>
            <a:pPr algn="ctr" defTabSz="722376">
              <a:spcAft>
                <a:spcPts val="474"/>
              </a:spcAft>
            </a:pPr>
            <a:r>
              <a:rPr lang="en-IS" sz="1600" b="1" kern="1200" dirty="0">
                <a:solidFill>
                  <a:schemeClr val="tx1"/>
                </a:solidFill>
                <a:latin typeface="Nunito" pitchFamily="2" charset="77"/>
                <a:ea typeface="+mn-ea"/>
                <a:cs typeface="+mn-cs"/>
              </a:rPr>
              <a:t>Phase 3</a:t>
            </a:r>
          </a:p>
          <a:p>
            <a:pPr algn="ctr" defTabSz="722376">
              <a:spcAft>
                <a:spcPts val="474"/>
              </a:spcAft>
            </a:pPr>
            <a:r>
              <a:rPr lang="en-GB" sz="1200" b="1" kern="1200" dirty="0">
                <a:solidFill>
                  <a:schemeClr val="tx1"/>
                </a:solidFill>
                <a:latin typeface="Nunito" pitchFamily="2" charset="77"/>
                <a:ea typeface="+mn-ea"/>
                <a:cs typeface="+mn-cs"/>
              </a:rPr>
              <a:t>ICARP IV Research Priority Teams (RPTs) </a:t>
            </a:r>
            <a:r>
              <a:rPr lang="en-GB" sz="1200" kern="1200" dirty="0">
                <a:solidFill>
                  <a:schemeClr val="tx1"/>
                </a:solidFill>
                <a:latin typeface="Nunito" pitchFamily="2" charset="77"/>
                <a:ea typeface="+mn-ea"/>
                <a:cs typeface="+mn-cs"/>
              </a:rPr>
              <a:t>formed</a:t>
            </a:r>
          </a:p>
          <a:p>
            <a:pPr algn="ctr" defTabSz="722376">
              <a:spcAft>
                <a:spcPts val="474"/>
              </a:spcAft>
            </a:pPr>
            <a:r>
              <a:rPr lang="en-GB" sz="1200" b="1" dirty="0">
                <a:latin typeface="Nunito" pitchFamily="2" charset="77"/>
              </a:rPr>
              <a:t>ICARP IV Indigenous Peoples´Coordination Group </a:t>
            </a:r>
            <a:r>
              <a:rPr lang="en-GB" sz="1200" dirty="0">
                <a:latin typeface="Nunito" pitchFamily="2" charset="77"/>
              </a:rPr>
              <a:t>formed</a:t>
            </a:r>
            <a:endParaRPr lang="en-GB" sz="1200" kern="1200" dirty="0">
              <a:solidFill>
                <a:schemeClr val="tx1"/>
              </a:solidFill>
              <a:latin typeface="Nunito" pitchFamily="2" charset="77"/>
              <a:ea typeface="+mn-ea"/>
              <a:cs typeface="+mn-cs"/>
            </a:endParaRPr>
          </a:p>
          <a:p>
            <a:pPr algn="ctr" defTabSz="722376"/>
            <a:r>
              <a:rPr lang="en-GB" sz="1200" b="1" kern="1200" dirty="0">
                <a:solidFill>
                  <a:schemeClr val="tx1"/>
                </a:solidFill>
                <a:latin typeface="Nunito" pitchFamily="2" charset="77"/>
                <a:ea typeface="+mn-ea"/>
                <a:cs typeface="+mn-cs"/>
              </a:rPr>
              <a:t>RPT Kick-off Workshops </a:t>
            </a:r>
          </a:p>
          <a:p>
            <a:pPr algn="ctr" defTabSz="722376">
              <a:spcAft>
                <a:spcPts val="474"/>
              </a:spcAft>
            </a:pPr>
            <a:r>
              <a:rPr lang="en-GB" sz="1200" kern="1200" dirty="0">
                <a:solidFill>
                  <a:schemeClr val="tx1"/>
                </a:solidFill>
                <a:latin typeface="Nunito" pitchFamily="2" charset="77"/>
                <a:ea typeface="+mn-ea"/>
                <a:cs typeface="+mn-cs"/>
              </a:rPr>
              <a:t>ASSW 2024, Edinburgh, Scotland, UK, 21 – 29 March 2024</a:t>
            </a:r>
          </a:p>
          <a:p>
            <a:pPr algn="ctr" defTabSz="722376"/>
            <a:r>
              <a:rPr lang="en-GB" sz="1200" b="1" kern="1200" dirty="0">
                <a:solidFill>
                  <a:schemeClr val="tx1"/>
                </a:solidFill>
                <a:latin typeface="Nunito" pitchFamily="2" charset="77"/>
                <a:ea typeface="+mn-ea"/>
                <a:cs typeface="+mn-cs"/>
              </a:rPr>
              <a:t>ICARP IV Planning Retreat </a:t>
            </a:r>
          </a:p>
          <a:p>
            <a:pPr algn="ctr" defTabSz="722376"/>
            <a:r>
              <a:rPr lang="en-GB" sz="1200" kern="1200" dirty="0">
                <a:solidFill>
                  <a:schemeClr val="tx1"/>
                </a:solidFill>
                <a:latin typeface="Nunito" pitchFamily="2" charset="77"/>
                <a:ea typeface="+mn-ea"/>
                <a:cs typeface="+mn-cs"/>
              </a:rPr>
              <a:t>21 - 23 October 2024, </a:t>
            </a:r>
            <a:endParaRPr lang="en-GB" sz="1200" dirty="0">
              <a:latin typeface="Nunito" pitchFamily="2" charset="77"/>
            </a:endParaRPr>
          </a:p>
          <a:p>
            <a:pPr algn="ctr" defTabSz="722376"/>
            <a:r>
              <a:rPr lang="en-GB" sz="1200" kern="1200" dirty="0">
                <a:solidFill>
                  <a:schemeClr val="tx1"/>
                </a:solidFill>
                <a:latin typeface="Nunito" pitchFamily="2" charset="77"/>
                <a:ea typeface="+mn-ea"/>
                <a:cs typeface="+mn-cs"/>
              </a:rPr>
              <a:t>Akureyri, Iceland</a:t>
            </a:r>
            <a:endParaRPr lang="en-GB" sz="1200" dirty="0">
              <a:latin typeface="Nunito" pitchFamily="2" charset="77"/>
            </a:endParaRPr>
          </a:p>
        </p:txBody>
      </p:sp>
      <p:sp>
        <p:nvSpPr>
          <p:cNvPr id="23" name="Down Arrow 22">
            <a:extLst>
              <a:ext uri="{FF2B5EF4-FFF2-40B4-BE49-F238E27FC236}">
                <a16:creationId xmlns:a16="http://schemas.microsoft.com/office/drawing/2014/main" id="{C53073D7-6621-D5E9-3867-387358A100EA}"/>
              </a:ext>
            </a:extLst>
          </p:cNvPr>
          <p:cNvSpPr/>
          <p:nvPr/>
        </p:nvSpPr>
        <p:spPr>
          <a:xfrm>
            <a:off x="3971128" y="2766365"/>
            <a:ext cx="387593" cy="261808"/>
          </a:xfrm>
          <a:prstGeom prst="downArrow">
            <a:avLst/>
          </a:prstGeom>
          <a:solidFill>
            <a:srgbClr val="739FBC"/>
          </a:solidFill>
          <a:ln>
            <a:solidFill>
              <a:srgbClr val="739F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3" name="Picture 2" descr="Icon, qr code&#10;&#10;Description automatically generated">
            <a:extLst>
              <a:ext uri="{FF2B5EF4-FFF2-40B4-BE49-F238E27FC236}">
                <a16:creationId xmlns:a16="http://schemas.microsoft.com/office/drawing/2014/main" id="{113AF425-8FD9-44C9-3519-D3FC2EE042B1}"/>
              </a:ext>
            </a:extLst>
          </p:cNvPr>
          <p:cNvPicPr>
            <a:picLocks noChangeAspect="1"/>
          </p:cNvPicPr>
          <p:nvPr/>
        </p:nvPicPr>
        <p:blipFill>
          <a:blip r:embed="rId8"/>
          <a:stretch>
            <a:fillRect/>
          </a:stretch>
        </p:blipFill>
        <p:spPr>
          <a:xfrm>
            <a:off x="10517685" y="346042"/>
            <a:ext cx="1014984" cy="1014984"/>
          </a:xfrm>
          <a:prstGeom prst="rect">
            <a:avLst/>
          </a:prstGeom>
        </p:spPr>
      </p:pic>
      <p:sp>
        <p:nvSpPr>
          <p:cNvPr id="36" name="TextBox 35">
            <a:extLst>
              <a:ext uri="{FF2B5EF4-FFF2-40B4-BE49-F238E27FC236}">
                <a16:creationId xmlns:a16="http://schemas.microsoft.com/office/drawing/2014/main" id="{1E3DEC0F-25B3-1F6D-8A47-8D788D56F201}"/>
              </a:ext>
            </a:extLst>
          </p:cNvPr>
          <p:cNvSpPr txBox="1"/>
          <p:nvPr/>
        </p:nvSpPr>
        <p:spPr>
          <a:xfrm>
            <a:off x="10392032" y="2236573"/>
            <a:ext cx="184731" cy="369332"/>
          </a:xfrm>
          <a:prstGeom prst="rect">
            <a:avLst/>
          </a:prstGeom>
          <a:noFill/>
        </p:spPr>
        <p:txBody>
          <a:bodyPr wrap="none" rtlCol="0">
            <a:spAutoFit/>
          </a:bodyPr>
          <a:lstStyle/>
          <a:p>
            <a:endParaRPr lang="en-IS" dirty="0"/>
          </a:p>
        </p:txBody>
      </p:sp>
      <p:sp>
        <p:nvSpPr>
          <p:cNvPr id="38" name="TextBox 37">
            <a:extLst>
              <a:ext uri="{FF2B5EF4-FFF2-40B4-BE49-F238E27FC236}">
                <a16:creationId xmlns:a16="http://schemas.microsoft.com/office/drawing/2014/main" id="{E97B68B4-529B-7C8C-E1CE-98DB587D9AEE}"/>
              </a:ext>
            </a:extLst>
          </p:cNvPr>
          <p:cNvSpPr txBox="1"/>
          <p:nvPr/>
        </p:nvSpPr>
        <p:spPr>
          <a:xfrm>
            <a:off x="9990061" y="3248316"/>
            <a:ext cx="1474547" cy="830997"/>
          </a:xfrm>
          <a:prstGeom prst="rect">
            <a:avLst/>
          </a:prstGeom>
          <a:noFill/>
        </p:spPr>
        <p:txBody>
          <a:bodyPr wrap="square" rtlCol="0">
            <a:spAutoFit/>
          </a:bodyPr>
          <a:lstStyle/>
          <a:p>
            <a:pPr algn="ctr"/>
            <a:r>
              <a:rPr lang="en-GB" sz="1000" b="1" kern="1200" dirty="0">
                <a:solidFill>
                  <a:schemeClr val="bg1"/>
                </a:solidFill>
                <a:latin typeface="Nunito" pitchFamily="2" charset="77"/>
                <a:ea typeface="+mn-ea"/>
                <a:cs typeface="+mn-cs"/>
              </a:rPr>
              <a:t>Contribution to Arctic research planning for the</a:t>
            </a:r>
          </a:p>
          <a:p>
            <a:endParaRPr lang="en-IS" dirty="0"/>
          </a:p>
        </p:txBody>
      </p:sp>
      <p:pic>
        <p:nvPicPr>
          <p:cNvPr id="41" name="Picture 40">
            <a:extLst>
              <a:ext uri="{FF2B5EF4-FFF2-40B4-BE49-F238E27FC236}">
                <a16:creationId xmlns:a16="http://schemas.microsoft.com/office/drawing/2014/main" id="{AF8BF70A-C449-0B4B-D856-E1A4DAF4708D}"/>
              </a:ext>
            </a:extLst>
          </p:cNvPr>
          <p:cNvPicPr>
            <a:picLocks noChangeAspect="1"/>
          </p:cNvPicPr>
          <p:nvPr/>
        </p:nvPicPr>
        <p:blipFill>
          <a:blip r:embed="rId9"/>
          <a:stretch>
            <a:fillRect/>
          </a:stretch>
        </p:blipFill>
        <p:spPr>
          <a:xfrm>
            <a:off x="9990061" y="3650933"/>
            <a:ext cx="1550961" cy="1520229"/>
          </a:xfrm>
          <a:prstGeom prst="rect">
            <a:avLst/>
          </a:prstGeom>
        </p:spPr>
      </p:pic>
      <p:sp>
        <p:nvSpPr>
          <p:cNvPr id="2" name="Rectangle 1">
            <a:extLst>
              <a:ext uri="{FF2B5EF4-FFF2-40B4-BE49-F238E27FC236}">
                <a16:creationId xmlns:a16="http://schemas.microsoft.com/office/drawing/2014/main" id="{3E44881D-6C16-E52A-9927-B6E593A1F7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TextBox 11">
            <a:extLst>
              <a:ext uri="{FF2B5EF4-FFF2-40B4-BE49-F238E27FC236}">
                <a16:creationId xmlns:a16="http://schemas.microsoft.com/office/drawing/2014/main" id="{1B89A6CA-7B1D-D070-2D09-366AAB686A83}"/>
              </a:ext>
            </a:extLst>
          </p:cNvPr>
          <p:cNvSpPr txBox="1"/>
          <p:nvPr/>
        </p:nvSpPr>
        <p:spPr>
          <a:xfrm>
            <a:off x="6301493" y="3140934"/>
            <a:ext cx="3793481" cy="2914131"/>
          </a:xfrm>
          <a:prstGeom prst="roundRect">
            <a:avLst/>
          </a:prstGeom>
          <a:noFill/>
          <a:ln w="6350">
            <a:solidFill>
              <a:srgbClr val="739FBC"/>
            </a:solidFill>
          </a:ln>
        </p:spPr>
        <p:txBody>
          <a:bodyPr wrap="square" rtlCol="0">
            <a:spAutoFit/>
          </a:bodyPr>
          <a:lstStyle/>
          <a:p>
            <a:pPr algn="ctr" defTabSz="722376">
              <a:spcAft>
                <a:spcPts val="600"/>
              </a:spcAft>
            </a:pPr>
            <a:r>
              <a:rPr lang="en-IS" sz="1600" b="1" kern="1200" dirty="0">
                <a:solidFill>
                  <a:schemeClr val="tx1"/>
                </a:solidFill>
                <a:latin typeface="Nunito" pitchFamily="2" charset="77"/>
                <a:ea typeface="+mn-ea"/>
                <a:cs typeface="+mn-cs"/>
              </a:rPr>
              <a:t>Phase 4</a:t>
            </a:r>
            <a:endParaRPr lang="en-IS" sz="1600" b="1" kern="1200" dirty="0">
              <a:solidFill>
                <a:srgbClr val="F68B1F"/>
              </a:solidFill>
              <a:latin typeface="Nunito" pitchFamily="2" charset="77"/>
              <a:ea typeface="+mn-ea"/>
              <a:cs typeface="+mn-cs"/>
            </a:endParaRPr>
          </a:p>
          <a:p>
            <a:pPr algn="ctr" defTabSz="722376">
              <a:spcAft>
                <a:spcPts val="600"/>
              </a:spcAft>
            </a:pPr>
            <a:r>
              <a:rPr lang="en-IS" sz="1400" b="1" kern="1200" dirty="0">
                <a:solidFill>
                  <a:srgbClr val="F68B1F"/>
                </a:solidFill>
                <a:latin typeface="Nunito" pitchFamily="2" charset="77"/>
                <a:ea typeface="+mn-ea"/>
                <a:cs typeface="+mn-cs"/>
              </a:rPr>
              <a:t>ICARP IV Summit within ASSW 2025</a:t>
            </a:r>
          </a:p>
          <a:p>
            <a:pPr algn="ctr" defTabSz="722376"/>
            <a:r>
              <a:rPr lang="en-IS" sz="1000" b="1" kern="1200" dirty="0">
                <a:solidFill>
                  <a:srgbClr val="F68B1F"/>
                </a:solidFill>
                <a:latin typeface="Nunito" pitchFamily="2" charset="77"/>
                <a:ea typeface="+mn-ea"/>
                <a:cs typeface="+mn-cs"/>
              </a:rPr>
              <a:t>20 – 28 March 2025, </a:t>
            </a:r>
          </a:p>
          <a:p>
            <a:pPr algn="ctr" defTabSz="722376">
              <a:spcAft>
                <a:spcPts val="474"/>
              </a:spcAft>
            </a:pPr>
            <a:r>
              <a:rPr lang="en-IS" sz="1000" b="1" kern="1200" dirty="0">
                <a:solidFill>
                  <a:srgbClr val="F68B1F"/>
                </a:solidFill>
                <a:latin typeface="Nunito" pitchFamily="2" charset="77"/>
                <a:ea typeface="+mn-ea"/>
                <a:cs typeface="+mn-cs"/>
              </a:rPr>
              <a:t>Boulder, Colorado, USA</a:t>
            </a:r>
          </a:p>
          <a:p>
            <a:pPr algn="ctr" defTabSz="722376">
              <a:spcAft>
                <a:spcPts val="1074"/>
              </a:spcAft>
            </a:pPr>
            <a:endParaRPr lang="en-IS" sz="711" dirty="0">
              <a:solidFill>
                <a:srgbClr val="F68B1F"/>
              </a:solidFill>
              <a:latin typeface="Nunito" pitchFamily="2" charset="77"/>
            </a:endParaRPr>
          </a:p>
          <a:p>
            <a:pPr algn="ctr" defTabSz="722376">
              <a:spcAft>
                <a:spcPts val="1074"/>
              </a:spcAft>
            </a:pPr>
            <a:endParaRPr lang="en-IS" sz="711" dirty="0">
              <a:solidFill>
                <a:srgbClr val="F68B1F"/>
              </a:solidFill>
              <a:latin typeface="Nunito" pitchFamily="2" charset="77"/>
            </a:endParaRPr>
          </a:p>
          <a:p>
            <a:pPr algn="ctr" defTabSz="722376">
              <a:spcAft>
                <a:spcPts val="1074"/>
              </a:spcAft>
            </a:pPr>
            <a:endParaRPr lang="en-IS" sz="711" dirty="0">
              <a:solidFill>
                <a:srgbClr val="F68B1F"/>
              </a:solidFill>
              <a:latin typeface="Nunito" pitchFamily="2" charset="77"/>
            </a:endParaRPr>
          </a:p>
          <a:p>
            <a:pPr algn="ctr" defTabSz="722376">
              <a:spcAft>
                <a:spcPts val="474"/>
              </a:spcAft>
            </a:pPr>
            <a:r>
              <a:rPr lang="en-GB" sz="1200" kern="1200" dirty="0">
                <a:solidFill>
                  <a:schemeClr val="tx1"/>
                </a:solidFill>
                <a:latin typeface="Nunito" pitchFamily="2" charset="77"/>
                <a:ea typeface="+mn-ea"/>
                <a:cs typeface="+mn-cs"/>
              </a:rPr>
              <a:t>Presentation of draft results from the RPTs during </a:t>
            </a:r>
            <a:r>
              <a:rPr lang="en-GB" sz="1200" b="1" kern="1200" dirty="0">
                <a:solidFill>
                  <a:schemeClr val="tx1"/>
                </a:solidFill>
                <a:latin typeface="Nunito" pitchFamily="2" charset="77"/>
                <a:ea typeface="+mn-ea"/>
                <a:cs typeface="+mn-cs"/>
              </a:rPr>
              <a:t>ICARP IV Summit and consultatio</a:t>
            </a:r>
            <a:r>
              <a:rPr lang="en-GB" sz="1200" kern="1200" dirty="0">
                <a:solidFill>
                  <a:schemeClr val="tx1"/>
                </a:solidFill>
                <a:latin typeface="Nunito" pitchFamily="2" charset="77"/>
                <a:ea typeface="+mn-ea"/>
                <a:cs typeface="+mn-cs"/>
              </a:rPr>
              <a:t>n on draft outcomes</a:t>
            </a:r>
          </a:p>
          <a:p>
            <a:pPr algn="ctr" defTabSz="722376">
              <a:spcAft>
                <a:spcPts val="474"/>
              </a:spcAft>
            </a:pPr>
            <a:r>
              <a:rPr lang="en-GB" sz="1200" b="1" kern="1200" dirty="0">
                <a:solidFill>
                  <a:schemeClr val="tx1"/>
                </a:solidFill>
                <a:latin typeface="Nunito" pitchFamily="2" charset="77"/>
                <a:ea typeface="+mn-ea"/>
                <a:cs typeface="+mn-cs"/>
              </a:rPr>
              <a:t>RPT Reports available </a:t>
            </a:r>
            <a:r>
              <a:rPr lang="en-GB" sz="1200" kern="1200" dirty="0">
                <a:solidFill>
                  <a:schemeClr val="tx1"/>
                </a:solidFill>
                <a:latin typeface="Nunito" pitchFamily="2" charset="77"/>
                <a:ea typeface="+mn-ea"/>
                <a:cs typeface="+mn-cs"/>
              </a:rPr>
              <a:t>(October 2025)</a:t>
            </a:r>
          </a:p>
        </p:txBody>
      </p:sp>
      <p:sp>
        <p:nvSpPr>
          <p:cNvPr id="13" name="Rounded Rectangle 12">
            <a:extLst>
              <a:ext uri="{FF2B5EF4-FFF2-40B4-BE49-F238E27FC236}">
                <a16:creationId xmlns:a16="http://schemas.microsoft.com/office/drawing/2014/main" id="{20ADB1F9-0F71-B699-AA6E-160708FEEC4A}"/>
              </a:ext>
            </a:extLst>
          </p:cNvPr>
          <p:cNvSpPr/>
          <p:nvPr/>
        </p:nvSpPr>
        <p:spPr>
          <a:xfrm>
            <a:off x="6091748" y="2112754"/>
            <a:ext cx="4003227" cy="653611"/>
          </a:xfrm>
          <a:prstGeom prst="roundRect">
            <a:avLst/>
          </a:prstGeom>
          <a:solidFill>
            <a:srgbClr val="0A74B2"/>
          </a:solidFill>
          <a:ln>
            <a:solidFill>
              <a:srgbClr val="0A74B2"/>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r>
              <a:rPr lang="en-IS" sz="1600" kern="1200" dirty="0">
                <a:ln w="0"/>
                <a:solidFill>
                  <a:schemeClr val="bg1"/>
                </a:solidFill>
                <a:effectLst>
                  <a:outerShdw blurRad="38100" dist="19050" dir="2700000" algn="tl" rotWithShape="0">
                    <a:schemeClr val="dk1">
                      <a:alpha val="40000"/>
                    </a:schemeClr>
                  </a:outerShdw>
                </a:effectLst>
                <a:latin typeface="Nunito" pitchFamily="2" charset="77"/>
                <a:ea typeface="+mn-ea"/>
                <a:cs typeface="+mn-cs"/>
              </a:rPr>
              <a:t>Consulting on Priorities</a:t>
            </a:r>
            <a:endParaRPr lang="en-IS" sz="16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15" name="Down Arrow 14">
            <a:extLst>
              <a:ext uri="{FF2B5EF4-FFF2-40B4-BE49-F238E27FC236}">
                <a16:creationId xmlns:a16="http://schemas.microsoft.com/office/drawing/2014/main" id="{71387A63-461A-350E-08BC-CB7353AEAF44}"/>
              </a:ext>
            </a:extLst>
          </p:cNvPr>
          <p:cNvSpPr/>
          <p:nvPr/>
        </p:nvSpPr>
        <p:spPr>
          <a:xfrm>
            <a:off x="8004436" y="2760793"/>
            <a:ext cx="387593" cy="261808"/>
          </a:xfrm>
          <a:prstGeom prst="downArrow">
            <a:avLst/>
          </a:prstGeom>
          <a:solidFill>
            <a:srgbClr val="0A74B2"/>
          </a:solidFill>
          <a:ln>
            <a:solidFill>
              <a:srgbClr val="0A74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28" name="Picture 27" descr="A poster with text and mountains&#10;&#10;Description automatically generated">
            <a:extLst>
              <a:ext uri="{FF2B5EF4-FFF2-40B4-BE49-F238E27FC236}">
                <a16:creationId xmlns:a16="http://schemas.microsoft.com/office/drawing/2014/main" id="{26F9F65D-7C48-B787-71E3-58D5FA40623B}"/>
              </a:ext>
            </a:extLst>
          </p:cNvPr>
          <p:cNvPicPr>
            <a:picLocks noChangeAspect="1"/>
          </p:cNvPicPr>
          <p:nvPr/>
        </p:nvPicPr>
        <p:blipFill>
          <a:blip r:embed="rId10"/>
          <a:stretch>
            <a:fillRect/>
          </a:stretch>
        </p:blipFill>
        <p:spPr>
          <a:xfrm>
            <a:off x="7449540" y="4321934"/>
            <a:ext cx="1392475" cy="553114"/>
          </a:xfrm>
          <a:prstGeom prst="rect">
            <a:avLst/>
          </a:prstGeom>
        </p:spPr>
      </p:pic>
    </p:spTree>
    <p:extLst>
      <p:ext uri="{BB962C8B-B14F-4D97-AF65-F5344CB8AC3E}">
        <p14:creationId xmlns:p14="http://schemas.microsoft.com/office/powerpoint/2010/main" val="357211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21127-13AC-1E63-9781-D3002907C9F1}"/>
              </a:ext>
            </a:extLst>
          </p:cNvPr>
          <p:cNvSpPr>
            <a:spLocks noGrp="1" noRot="1" noMove="1" noResize="1" noEditPoints="1" noAdjustHandles="1" noChangeArrowheads="1" noChangeShapeType="1"/>
          </p:cNvSpPr>
          <p:nvPr>
            <p:ph type="title"/>
          </p:nvPr>
        </p:nvSpPr>
        <p:spPr>
          <a:xfrm>
            <a:off x="612648" y="1078992"/>
            <a:ext cx="6268770" cy="864108"/>
          </a:xfrm>
        </p:spPr>
        <p:txBody>
          <a:bodyPr anchor="b">
            <a:normAutofit/>
          </a:bodyPr>
          <a:lstStyle/>
          <a:p>
            <a:r>
              <a:rPr lang="en-IS" sz="2400" b="1" dirty="0">
                <a:solidFill>
                  <a:srgbClr val="0A74B2"/>
                </a:solidFill>
                <a:latin typeface="Nunito" pitchFamily="2" charset="77"/>
                <a:cs typeface="Calibri Light" panose="020F0302020204030204" pitchFamily="34" charset="0"/>
              </a:rPr>
              <a:t>ICARP IV Research Priority Teams - Definining Research Priorities 2024 - 2025</a:t>
            </a:r>
          </a:p>
        </p:txBody>
      </p:sp>
      <p:sp>
        <p:nvSpPr>
          <p:cNvPr id="54" name="Rectangle 53">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rgbClr val="0A7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9270" y="2109157"/>
            <a:ext cx="6768000" cy="1990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D51184B-0125-4002-F9C4-BAAAD19BDC6C}"/>
              </a:ext>
            </a:extLst>
          </p:cNvPr>
          <p:cNvSpPr>
            <a:spLocks noGrp="1" noRot="1" noMove="1" noResize="1" noEditPoints="1" noAdjustHandles="1" noChangeArrowheads="1" noChangeShapeType="1"/>
          </p:cNvSpPr>
          <p:nvPr>
            <p:ph idx="1"/>
          </p:nvPr>
        </p:nvSpPr>
        <p:spPr>
          <a:xfrm>
            <a:off x="639270" y="2295122"/>
            <a:ext cx="7349030" cy="4036394"/>
          </a:xfrm>
        </p:spPr>
        <p:txBody>
          <a:bodyPr>
            <a:normAutofit/>
          </a:bodyPr>
          <a:lstStyle/>
          <a:p>
            <a:pPr>
              <a:spcAft>
                <a:spcPts val="600"/>
              </a:spcAft>
              <a:buFont typeface="Wingdings" pitchFamily="2" charset="2"/>
              <a:buChar char="Ø"/>
            </a:pPr>
            <a:r>
              <a:rPr lang="en-GB" sz="1700" b="1" dirty="0">
                <a:latin typeface="Nunito" pitchFamily="2" charset="77"/>
                <a:cs typeface="Calibri Light" panose="020F0302020204030204" pitchFamily="34" charset="0"/>
              </a:rPr>
              <a:t>Team 1: </a:t>
            </a:r>
            <a:r>
              <a:rPr lang="en-GB" sz="1700" dirty="0">
                <a:latin typeface="Nunito" pitchFamily="2" charset="77"/>
                <a:cs typeface="Calibri Light" panose="020F0302020204030204" pitchFamily="34" charset="0"/>
              </a:rPr>
              <a:t>The Role of the Arctic in the Global System</a:t>
            </a:r>
          </a:p>
          <a:p>
            <a:pPr>
              <a:spcAft>
                <a:spcPts val="600"/>
              </a:spcAft>
              <a:buFont typeface="Wingdings" pitchFamily="2" charset="2"/>
              <a:buChar char="Ø"/>
            </a:pPr>
            <a:r>
              <a:rPr lang="en-GB" sz="1700" b="1" dirty="0">
                <a:latin typeface="Nunito" pitchFamily="2" charset="77"/>
                <a:cs typeface="Calibri Light" panose="020F0302020204030204" pitchFamily="34" charset="0"/>
              </a:rPr>
              <a:t>Team 2: </a:t>
            </a:r>
            <a:r>
              <a:rPr lang="en-GB" sz="1700" dirty="0">
                <a:latin typeface="Nunito" pitchFamily="2" charset="77"/>
                <a:cs typeface="Calibri Light" panose="020F0302020204030204" pitchFamily="34" charset="0"/>
              </a:rPr>
              <a:t>Observing, Reconstructing, and Predicting Future Climate Dynamics and Ecosystem Responses</a:t>
            </a:r>
          </a:p>
          <a:p>
            <a:pPr>
              <a:spcAft>
                <a:spcPts val="600"/>
              </a:spcAft>
              <a:buFont typeface="Wingdings" pitchFamily="2" charset="2"/>
              <a:buChar char="Ø"/>
            </a:pPr>
            <a:r>
              <a:rPr lang="en-GB" sz="1700" b="1" dirty="0">
                <a:latin typeface="Nunito" pitchFamily="2" charset="77"/>
                <a:cs typeface="Calibri Light" panose="020F0302020204030204" pitchFamily="34" charset="0"/>
              </a:rPr>
              <a:t>Team 3: </a:t>
            </a:r>
            <a:r>
              <a:rPr lang="en-GB" sz="1700" dirty="0">
                <a:latin typeface="Nunito" pitchFamily="2" charset="77"/>
                <a:cs typeface="Calibri Light" panose="020F0302020204030204" pitchFamily="34" charset="0"/>
              </a:rPr>
              <a:t>Understanding the dynamics and resilience of Arctic social-ecological systems to foster sustainable futures</a:t>
            </a:r>
          </a:p>
          <a:p>
            <a:pPr>
              <a:spcAft>
                <a:spcPts val="600"/>
              </a:spcAft>
              <a:buFont typeface="Wingdings" pitchFamily="2" charset="2"/>
              <a:buChar char="Ø"/>
            </a:pPr>
            <a:r>
              <a:rPr lang="en-GB" sz="1700" b="1" dirty="0">
                <a:latin typeface="Nunito" pitchFamily="2" charset="77"/>
                <a:cs typeface="Calibri Light" panose="020F0302020204030204" pitchFamily="34" charset="0"/>
              </a:rPr>
              <a:t>Team 4: </a:t>
            </a:r>
            <a:r>
              <a:rPr lang="en-GB" sz="1700" dirty="0">
                <a:latin typeface="Nunito" pitchFamily="2" charset="77"/>
                <a:cs typeface="Calibri Light" panose="020F0302020204030204" pitchFamily="34" charset="0"/>
              </a:rPr>
              <a:t>Arctic Research Cooperation and Diplomacy</a:t>
            </a:r>
          </a:p>
          <a:p>
            <a:pPr>
              <a:spcAft>
                <a:spcPts val="600"/>
              </a:spcAft>
              <a:buFont typeface="Wingdings" pitchFamily="2" charset="2"/>
              <a:buChar char="Ø"/>
            </a:pPr>
            <a:r>
              <a:rPr lang="en-GB" sz="1700" b="1" dirty="0">
                <a:latin typeface="Nunito" pitchFamily="2" charset="77"/>
                <a:cs typeface="Calibri Light" panose="020F0302020204030204" pitchFamily="34" charset="0"/>
              </a:rPr>
              <a:t>Team 5: </a:t>
            </a:r>
            <a:r>
              <a:rPr lang="en-GB" sz="1700" dirty="0">
                <a:latin typeface="Nunito" pitchFamily="2" charset="77"/>
                <a:cs typeface="Calibri Light" panose="020F0302020204030204" pitchFamily="34" charset="0"/>
              </a:rPr>
              <a:t>Co-Production and Indigenous-led methodologies</a:t>
            </a:r>
          </a:p>
          <a:p>
            <a:pPr>
              <a:spcAft>
                <a:spcPts val="600"/>
              </a:spcAft>
              <a:buFont typeface="Wingdings" pitchFamily="2" charset="2"/>
              <a:buChar char="Ø"/>
            </a:pPr>
            <a:r>
              <a:rPr lang="en-GB" sz="1700" b="1" dirty="0">
                <a:latin typeface="Nunito" pitchFamily="2" charset="77"/>
                <a:cs typeface="Calibri Light" panose="020F0302020204030204" pitchFamily="34" charset="0"/>
              </a:rPr>
              <a:t>Team 6: </a:t>
            </a:r>
            <a:r>
              <a:rPr lang="en-GB" sz="1700" dirty="0">
                <a:latin typeface="Nunito" pitchFamily="2" charset="77"/>
                <a:cs typeface="Calibri Light" panose="020F0302020204030204" pitchFamily="34" charset="0"/>
              </a:rPr>
              <a:t>Education and knowledge-sharing in and about the Arctic: Research and Practice</a:t>
            </a:r>
          </a:p>
          <a:p>
            <a:pPr>
              <a:spcAft>
                <a:spcPts val="600"/>
              </a:spcAft>
              <a:buFont typeface="Wingdings" pitchFamily="2" charset="2"/>
              <a:buChar char="Ø"/>
            </a:pPr>
            <a:r>
              <a:rPr lang="en-GB" sz="1700" b="1" dirty="0">
                <a:latin typeface="Nunito" pitchFamily="2" charset="77"/>
                <a:cs typeface="Calibri Light" panose="020F0302020204030204" pitchFamily="34" charset="0"/>
              </a:rPr>
              <a:t>Team 7: </a:t>
            </a:r>
            <a:r>
              <a:rPr lang="en-GB" sz="1700" dirty="0">
                <a:latin typeface="Nunito" pitchFamily="2" charset="77"/>
                <a:cs typeface="Calibri Light" panose="020F0302020204030204" pitchFamily="34" charset="0"/>
              </a:rPr>
              <a:t>Technology, Infrastructure, Logistics, and Services</a:t>
            </a:r>
            <a:endParaRPr lang="en-GB" sz="1700" b="1" dirty="0">
              <a:latin typeface="Nunito" pitchFamily="2" charset="77"/>
            </a:endParaRPr>
          </a:p>
        </p:txBody>
      </p:sp>
      <p:graphicFrame>
        <p:nvGraphicFramePr>
          <p:cNvPr id="15" name="Diagram 14">
            <a:extLst>
              <a:ext uri="{FF2B5EF4-FFF2-40B4-BE49-F238E27FC236}">
                <a16:creationId xmlns:a16="http://schemas.microsoft.com/office/drawing/2014/main" id="{3C0CCB2B-40C7-0D26-06BE-A31FF664BDA0}"/>
              </a:ext>
            </a:extLst>
          </p:cNvPr>
          <p:cNvGraphicFramePr>
            <a:graphicFrameLocks/>
          </p:cNvGraphicFramePr>
          <p:nvPr>
            <p:extLst>
              <p:ext uri="{D42A27DB-BD31-4B8C-83A1-F6EECF244321}">
                <p14:modId xmlns:p14="http://schemas.microsoft.com/office/powerpoint/2010/main" val="2202346475"/>
              </p:ext>
            </p:extLst>
          </p:nvPr>
        </p:nvGraphicFramePr>
        <p:xfrm>
          <a:off x="411479" y="6331516"/>
          <a:ext cx="11323320" cy="371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8" name="TextBox 4">
            <a:extLst>
              <a:ext uri="{FF2B5EF4-FFF2-40B4-BE49-F238E27FC236}">
                <a16:creationId xmlns:a16="http://schemas.microsoft.com/office/drawing/2014/main" id="{181A545C-CF38-3A10-2EB9-388201C34224}"/>
              </a:ext>
            </a:extLst>
          </p:cNvPr>
          <p:cNvGraphicFramePr>
            <a:graphicFrameLocks/>
          </p:cNvGraphicFramePr>
          <p:nvPr>
            <p:extLst>
              <p:ext uri="{D42A27DB-BD31-4B8C-83A1-F6EECF244321}">
                <p14:modId xmlns:p14="http://schemas.microsoft.com/office/powerpoint/2010/main" val="54912807"/>
              </p:ext>
            </p:extLst>
          </p:nvPr>
        </p:nvGraphicFramePr>
        <p:xfrm>
          <a:off x="8170370" y="1235046"/>
          <a:ext cx="3502256" cy="45905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7051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21127-13AC-1E63-9781-D3002907C9F1}"/>
              </a:ext>
            </a:extLst>
          </p:cNvPr>
          <p:cNvSpPr>
            <a:spLocks noGrp="1"/>
          </p:cNvSpPr>
          <p:nvPr>
            <p:ph type="title"/>
          </p:nvPr>
        </p:nvSpPr>
        <p:spPr>
          <a:xfrm>
            <a:off x="612648" y="1078992"/>
            <a:ext cx="6268770" cy="619179"/>
          </a:xfrm>
        </p:spPr>
        <p:txBody>
          <a:bodyPr anchor="b">
            <a:normAutofit/>
          </a:bodyPr>
          <a:lstStyle/>
          <a:p>
            <a:r>
              <a:rPr lang="en-IS" sz="2400" b="1" dirty="0">
                <a:solidFill>
                  <a:srgbClr val="0A74B2"/>
                </a:solidFill>
                <a:latin typeface="Nunito" pitchFamily="2" charset="77"/>
                <a:cs typeface="Calibri Light" panose="020F0302020204030204" pitchFamily="34" charset="0"/>
              </a:rPr>
              <a:t>ICARP IV Research Priority Teams - Tasks</a:t>
            </a:r>
          </a:p>
        </p:txBody>
      </p:sp>
      <p:sp>
        <p:nvSpPr>
          <p:cNvPr id="54" name="Rectangle 53">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rgbClr val="0A7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2648" y="1848343"/>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A snowy town with mountains in the background&#10;&#10;Description automatically generated">
            <a:extLst>
              <a:ext uri="{FF2B5EF4-FFF2-40B4-BE49-F238E27FC236}">
                <a16:creationId xmlns:a16="http://schemas.microsoft.com/office/drawing/2014/main" id="{3710CD00-74AC-DBC3-0F94-710A6FA82A21}"/>
              </a:ext>
            </a:extLst>
          </p:cNvPr>
          <p:cNvPicPr>
            <a:picLocks noChangeAspect="1"/>
          </p:cNvPicPr>
          <p:nvPr/>
        </p:nvPicPr>
        <p:blipFill rotWithShape="1">
          <a:blip r:embed="rId3"/>
          <a:srcRect l="17529" t="43" r="28005" b="-41"/>
          <a:stretch/>
        </p:blipFill>
        <p:spPr>
          <a:xfrm>
            <a:off x="7684007" y="603504"/>
            <a:ext cx="4050792" cy="5577840"/>
          </a:xfrm>
          <a:prstGeom prst="rect">
            <a:avLst/>
          </a:prstGeom>
        </p:spPr>
      </p:pic>
      <p:graphicFrame>
        <p:nvGraphicFramePr>
          <p:cNvPr id="58" name="Content Placeholder 2">
            <a:extLst>
              <a:ext uri="{FF2B5EF4-FFF2-40B4-BE49-F238E27FC236}">
                <a16:creationId xmlns:a16="http://schemas.microsoft.com/office/drawing/2014/main" id="{60726B78-85FA-22EE-6E66-691DFB5DD8B5}"/>
              </a:ext>
            </a:extLst>
          </p:cNvPr>
          <p:cNvGraphicFramePr>
            <a:graphicFrameLocks noGrp="1"/>
          </p:cNvGraphicFramePr>
          <p:nvPr>
            <p:ph idx="1"/>
            <p:extLst>
              <p:ext uri="{D42A27DB-BD31-4B8C-83A1-F6EECF244321}">
                <p14:modId xmlns:p14="http://schemas.microsoft.com/office/powerpoint/2010/main" val="225510257"/>
              </p:ext>
            </p:extLst>
          </p:nvPr>
        </p:nvGraphicFramePr>
        <p:xfrm>
          <a:off x="146957" y="1884919"/>
          <a:ext cx="7347109" cy="42781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8B4BEAF1-3858-809D-210E-3F66FF7E5FD0}"/>
              </a:ext>
            </a:extLst>
          </p:cNvPr>
          <p:cNvSpPr txBox="1"/>
          <p:nvPr/>
        </p:nvSpPr>
        <p:spPr>
          <a:xfrm>
            <a:off x="9807863" y="5831787"/>
            <a:ext cx="2116877" cy="276999"/>
          </a:xfrm>
          <a:prstGeom prst="rect">
            <a:avLst/>
          </a:prstGeom>
          <a:noFill/>
        </p:spPr>
        <p:txBody>
          <a:bodyPr wrap="square" rtlCol="0">
            <a:spAutoFit/>
          </a:bodyPr>
          <a:lstStyle/>
          <a:p>
            <a:pPr>
              <a:spcAft>
                <a:spcPts val="600"/>
              </a:spcAft>
            </a:pPr>
            <a:r>
              <a:rPr lang="en-IS" sz="1200" i="1" dirty="0">
                <a:solidFill>
                  <a:schemeClr val="bg1"/>
                </a:solidFill>
              </a:rPr>
              <a:t>Photo: </a:t>
            </a:r>
            <a:r>
              <a:rPr lang="en-GB" sz="1200" i="1" dirty="0">
                <a:solidFill>
                  <a:schemeClr val="bg1"/>
                </a:solidFill>
              </a:rPr>
              <a:t>Federica Scarpa</a:t>
            </a:r>
            <a:endParaRPr lang="en-IS" sz="1200" i="1" dirty="0">
              <a:solidFill>
                <a:schemeClr val="bg1"/>
              </a:solidFill>
            </a:endParaRPr>
          </a:p>
        </p:txBody>
      </p:sp>
      <p:graphicFrame>
        <p:nvGraphicFramePr>
          <p:cNvPr id="15" name="Diagram 14">
            <a:extLst>
              <a:ext uri="{FF2B5EF4-FFF2-40B4-BE49-F238E27FC236}">
                <a16:creationId xmlns:a16="http://schemas.microsoft.com/office/drawing/2014/main" id="{3C0CCB2B-40C7-0D26-06BE-A31FF664BDA0}"/>
              </a:ext>
            </a:extLst>
          </p:cNvPr>
          <p:cNvGraphicFramePr>
            <a:graphicFrameLocks/>
          </p:cNvGraphicFramePr>
          <p:nvPr/>
        </p:nvGraphicFramePr>
        <p:xfrm>
          <a:off x="411479" y="6331516"/>
          <a:ext cx="11323320" cy="3719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2769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6F671E-CBE3-63D8-F7B3-0E02089F55C1}"/>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AC8C92DC-D354-345B-53CA-0B7421D04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C24CC6-4815-7298-9B0A-21BF9A2F1280}"/>
              </a:ext>
            </a:extLst>
          </p:cNvPr>
          <p:cNvSpPr>
            <a:spLocks noGrp="1"/>
          </p:cNvSpPr>
          <p:nvPr>
            <p:ph type="title"/>
          </p:nvPr>
        </p:nvSpPr>
        <p:spPr>
          <a:xfrm>
            <a:off x="612648" y="1078992"/>
            <a:ext cx="6326995" cy="864108"/>
          </a:xfrm>
        </p:spPr>
        <p:txBody>
          <a:bodyPr anchor="b">
            <a:normAutofit/>
          </a:bodyPr>
          <a:lstStyle/>
          <a:p>
            <a:r>
              <a:rPr lang="en-IS" sz="2400" b="1" dirty="0">
                <a:solidFill>
                  <a:srgbClr val="0A74B2"/>
                </a:solidFill>
                <a:latin typeface="Nunito" pitchFamily="2" charset="77"/>
                <a:cs typeface="Calibri Light" panose="020F0302020204030204" pitchFamily="34" charset="0"/>
              </a:rPr>
              <a:t>ICARP IV Research Priority Teams (RPTs) –Timeline</a:t>
            </a:r>
          </a:p>
        </p:txBody>
      </p:sp>
      <p:sp>
        <p:nvSpPr>
          <p:cNvPr id="54" name="Rectangle 53">
            <a:extLst>
              <a:ext uri="{FF2B5EF4-FFF2-40B4-BE49-F238E27FC236}">
                <a16:creationId xmlns:a16="http://schemas.microsoft.com/office/drawing/2014/main" id="{7E38B53E-C6A3-5276-E421-3CE9624B65A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rgbClr val="0A74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14C91F79-D340-60CF-E0C4-0B853D7F3A4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9270" y="2109157"/>
            <a:ext cx="6192000" cy="1821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8" name="Content Placeholder 2">
            <a:extLst>
              <a:ext uri="{FF2B5EF4-FFF2-40B4-BE49-F238E27FC236}">
                <a16:creationId xmlns:a16="http://schemas.microsoft.com/office/drawing/2014/main" id="{A4D51DD8-940E-249F-3485-2D8EF6A03FE2}"/>
              </a:ext>
            </a:extLst>
          </p:cNvPr>
          <p:cNvGraphicFramePr/>
          <p:nvPr/>
        </p:nvGraphicFramePr>
        <p:xfrm>
          <a:off x="639270" y="2578106"/>
          <a:ext cx="9448800" cy="382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Text&#10;&#10;Description automatically generated">
            <a:extLst>
              <a:ext uri="{FF2B5EF4-FFF2-40B4-BE49-F238E27FC236}">
                <a16:creationId xmlns:a16="http://schemas.microsoft.com/office/drawing/2014/main" id="{2FD9FF84-6EC7-20B1-92F5-6ECC478205E3}"/>
              </a:ext>
            </a:extLst>
          </p:cNvPr>
          <p:cNvPicPr>
            <a:picLocks noChangeAspect="1"/>
          </p:cNvPicPr>
          <p:nvPr/>
        </p:nvPicPr>
        <p:blipFill>
          <a:blip r:embed="rId8"/>
          <a:stretch>
            <a:fillRect/>
          </a:stretch>
        </p:blipFill>
        <p:spPr>
          <a:xfrm>
            <a:off x="8836689" y="359508"/>
            <a:ext cx="2998539" cy="929545"/>
          </a:xfrm>
          <a:prstGeom prst="rect">
            <a:avLst/>
          </a:prstGeom>
        </p:spPr>
      </p:pic>
      <p:sp>
        <p:nvSpPr>
          <p:cNvPr id="3" name="Rounded Rectangle 2">
            <a:extLst>
              <a:ext uri="{FF2B5EF4-FFF2-40B4-BE49-F238E27FC236}">
                <a16:creationId xmlns:a16="http://schemas.microsoft.com/office/drawing/2014/main" id="{6AC7FDDE-F18D-5B65-F287-34FA6D20A129}"/>
              </a:ext>
            </a:extLst>
          </p:cNvPr>
          <p:cNvSpPr/>
          <p:nvPr/>
        </p:nvSpPr>
        <p:spPr>
          <a:xfrm>
            <a:off x="10088070" y="3041989"/>
            <a:ext cx="1908000" cy="2738116"/>
          </a:xfrm>
          <a:prstGeom prst="roundRect">
            <a:avLst/>
          </a:prstGeom>
          <a:solidFill>
            <a:srgbClr val="0A74B2"/>
          </a:solidFill>
          <a:ln>
            <a:solidFill>
              <a:srgbClr val="739FBC"/>
            </a:solidFill>
          </a:ln>
        </p:spPr>
        <p:style>
          <a:lnRef idx="0">
            <a:schemeClr val="accent5"/>
          </a:lnRef>
          <a:fillRef idx="3">
            <a:schemeClr val="accent5"/>
          </a:fillRef>
          <a:effectRef idx="3">
            <a:schemeClr val="accent5"/>
          </a:effectRef>
          <a:fontRef idx="minor">
            <a:schemeClr val="lt1"/>
          </a:fontRef>
        </p:style>
        <p:txBody>
          <a:bodyPr rtlCol="0" anchor="ctr"/>
          <a:lstStyle/>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dirty="0">
              <a:solidFill>
                <a:schemeClr val="bg1"/>
              </a:solidFill>
              <a:latin typeface="Nunito" pitchFamily="2" charset="77"/>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endParaRPr lang="en-GB" sz="1100" kern="1200" dirty="0">
              <a:solidFill>
                <a:schemeClr val="bg1"/>
              </a:solidFill>
              <a:latin typeface="Nunito" pitchFamily="2" charset="77"/>
              <a:ea typeface="+mn-ea"/>
              <a:cs typeface="+mn-cs"/>
            </a:endParaRPr>
          </a:p>
          <a:p>
            <a:pPr algn="ctr" defTabSz="722376">
              <a:spcAft>
                <a:spcPts val="600"/>
              </a:spcAft>
            </a:pPr>
            <a:r>
              <a:rPr lang="en-GB" sz="1000" kern="1200" dirty="0">
                <a:solidFill>
                  <a:schemeClr val="bg1"/>
                </a:solidFill>
                <a:latin typeface="Nunito" pitchFamily="2" charset="77"/>
                <a:ea typeface="+mn-ea"/>
                <a:cs typeface="+mn-cs"/>
              </a:rPr>
              <a:t>www.ipy5.info</a:t>
            </a:r>
          </a:p>
          <a:p>
            <a:pPr algn="ctr" defTabSz="722376">
              <a:spcAft>
                <a:spcPts val="600"/>
              </a:spcAft>
            </a:pPr>
            <a:r>
              <a:rPr lang="en-GB" sz="1000" dirty="0">
                <a:ln w="0"/>
                <a:solidFill>
                  <a:schemeClr val="bg1"/>
                </a:solidFill>
                <a:effectLst>
                  <a:outerShdw blurRad="38100" dist="19050" dir="2700000" algn="tl" rotWithShape="0">
                    <a:schemeClr val="dk1">
                      <a:alpha val="40000"/>
                    </a:schemeClr>
                  </a:outerShdw>
                </a:effectLst>
                <a:latin typeface="Nunito" pitchFamily="2" charset="77"/>
              </a:rPr>
              <a:t>and earlier programmes and initiatives!</a:t>
            </a:r>
            <a:endParaRPr lang="en-IS" sz="1000" dirty="0">
              <a:ln w="0"/>
              <a:solidFill>
                <a:schemeClr val="bg1"/>
              </a:solidFill>
              <a:effectLst>
                <a:outerShdw blurRad="38100" dist="19050" dir="2700000" algn="tl" rotWithShape="0">
                  <a:schemeClr val="dk1">
                    <a:alpha val="40000"/>
                  </a:schemeClr>
                </a:outerShdw>
              </a:effectLst>
              <a:latin typeface="Nunito" pitchFamily="2" charset="77"/>
            </a:endParaRPr>
          </a:p>
        </p:txBody>
      </p:sp>
      <p:sp>
        <p:nvSpPr>
          <p:cNvPr id="4" name="TextBox 3">
            <a:extLst>
              <a:ext uri="{FF2B5EF4-FFF2-40B4-BE49-F238E27FC236}">
                <a16:creationId xmlns:a16="http://schemas.microsoft.com/office/drawing/2014/main" id="{2FD5242A-0469-0474-30DA-E7AFDA14E42A}"/>
              </a:ext>
            </a:extLst>
          </p:cNvPr>
          <p:cNvSpPr txBox="1"/>
          <p:nvPr/>
        </p:nvSpPr>
        <p:spPr>
          <a:xfrm>
            <a:off x="10290704" y="3235434"/>
            <a:ext cx="1474547" cy="830997"/>
          </a:xfrm>
          <a:prstGeom prst="rect">
            <a:avLst/>
          </a:prstGeom>
          <a:noFill/>
        </p:spPr>
        <p:txBody>
          <a:bodyPr wrap="square" rtlCol="0">
            <a:spAutoFit/>
          </a:bodyPr>
          <a:lstStyle/>
          <a:p>
            <a:pPr algn="ctr"/>
            <a:r>
              <a:rPr lang="en-GB" sz="1000" b="1" kern="1200" dirty="0">
                <a:solidFill>
                  <a:schemeClr val="bg1"/>
                </a:solidFill>
                <a:latin typeface="Nunito" pitchFamily="2" charset="77"/>
                <a:ea typeface="+mn-ea"/>
                <a:cs typeface="+mn-cs"/>
              </a:rPr>
              <a:t>Contribution to Arctic research planning for the</a:t>
            </a:r>
          </a:p>
          <a:p>
            <a:endParaRPr lang="en-IS" dirty="0"/>
          </a:p>
        </p:txBody>
      </p:sp>
      <p:pic>
        <p:nvPicPr>
          <p:cNvPr id="5" name="Picture 4">
            <a:extLst>
              <a:ext uri="{FF2B5EF4-FFF2-40B4-BE49-F238E27FC236}">
                <a16:creationId xmlns:a16="http://schemas.microsoft.com/office/drawing/2014/main" id="{91AB7CB0-6D57-97F6-1242-104EBE486933}"/>
              </a:ext>
            </a:extLst>
          </p:cNvPr>
          <p:cNvPicPr>
            <a:picLocks noChangeAspect="1"/>
          </p:cNvPicPr>
          <p:nvPr/>
        </p:nvPicPr>
        <p:blipFill>
          <a:blip r:embed="rId9"/>
          <a:stretch>
            <a:fillRect/>
          </a:stretch>
        </p:blipFill>
        <p:spPr>
          <a:xfrm>
            <a:off x="10252496" y="3658551"/>
            <a:ext cx="1550961" cy="1520229"/>
          </a:xfrm>
          <a:prstGeom prst="rect">
            <a:avLst/>
          </a:prstGeom>
        </p:spPr>
      </p:pic>
    </p:spTree>
    <p:extLst>
      <p:ext uri="{BB962C8B-B14F-4D97-AF65-F5344CB8AC3E}">
        <p14:creationId xmlns:p14="http://schemas.microsoft.com/office/powerpoint/2010/main" val="48525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CC5F138-75A9-16BF-FF2D-8BF583B5882F}"/>
            </a:ext>
          </a:extLst>
        </p:cNvPr>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5E9C1B17-631F-C93F-7C42-2B555F4A1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E8EB08A-0D6F-03B3-D7B0-191539EFBDC0}"/>
              </a:ext>
            </a:extLst>
          </p:cNvPr>
          <p:cNvSpPr txBox="1"/>
          <p:nvPr/>
        </p:nvSpPr>
        <p:spPr>
          <a:xfrm>
            <a:off x="9807863" y="5831787"/>
            <a:ext cx="2116877" cy="276999"/>
          </a:xfrm>
          <a:prstGeom prst="rect">
            <a:avLst/>
          </a:prstGeom>
          <a:noFill/>
        </p:spPr>
        <p:txBody>
          <a:bodyPr wrap="square" rtlCol="0">
            <a:spAutoFit/>
          </a:bodyPr>
          <a:lstStyle/>
          <a:p>
            <a:pPr>
              <a:spcAft>
                <a:spcPts val="600"/>
              </a:spcAft>
            </a:pPr>
            <a:r>
              <a:rPr lang="en-IS" sz="1200" i="1" dirty="0">
                <a:solidFill>
                  <a:schemeClr val="bg1"/>
                </a:solidFill>
              </a:rPr>
              <a:t>Photo: </a:t>
            </a:r>
            <a:r>
              <a:rPr lang="en-GB" sz="1200" i="1" dirty="0">
                <a:solidFill>
                  <a:schemeClr val="bg1"/>
                </a:solidFill>
              </a:rPr>
              <a:t>Federica Scarpa</a:t>
            </a:r>
            <a:endParaRPr lang="en-IS" sz="1200" i="1" dirty="0">
              <a:solidFill>
                <a:schemeClr val="bg1"/>
              </a:solidFill>
            </a:endParaRPr>
          </a:p>
        </p:txBody>
      </p:sp>
      <p:graphicFrame>
        <p:nvGraphicFramePr>
          <p:cNvPr id="15" name="Diagram 14">
            <a:extLst>
              <a:ext uri="{FF2B5EF4-FFF2-40B4-BE49-F238E27FC236}">
                <a16:creationId xmlns:a16="http://schemas.microsoft.com/office/drawing/2014/main" id="{F6FC9ADA-CA48-621C-FD35-1AD26FC41822}"/>
              </a:ext>
            </a:extLst>
          </p:cNvPr>
          <p:cNvGraphicFramePr>
            <a:graphicFrameLocks/>
          </p:cNvGraphicFramePr>
          <p:nvPr>
            <p:extLst>
              <p:ext uri="{D42A27DB-BD31-4B8C-83A1-F6EECF244321}">
                <p14:modId xmlns:p14="http://schemas.microsoft.com/office/powerpoint/2010/main" val="607340128"/>
              </p:ext>
            </p:extLst>
          </p:nvPr>
        </p:nvGraphicFramePr>
        <p:xfrm>
          <a:off x="411479" y="6331516"/>
          <a:ext cx="11323320" cy="3719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BC561316-B2F1-6342-D547-6B51FA0EB850}"/>
              </a:ext>
            </a:extLst>
          </p:cNvPr>
          <p:cNvPicPr>
            <a:picLocks noChangeAspect="1"/>
          </p:cNvPicPr>
          <p:nvPr/>
        </p:nvPicPr>
        <p:blipFill>
          <a:blip r:embed="rId8"/>
          <a:stretch>
            <a:fillRect/>
          </a:stretch>
        </p:blipFill>
        <p:spPr>
          <a:xfrm>
            <a:off x="5641845" y="2360978"/>
            <a:ext cx="6282895" cy="3534022"/>
          </a:xfrm>
          <a:prstGeom prst="rect">
            <a:avLst/>
          </a:prstGeom>
        </p:spPr>
      </p:pic>
      <p:sp>
        <p:nvSpPr>
          <p:cNvPr id="11" name="Content Placeholder 2">
            <a:extLst>
              <a:ext uri="{FF2B5EF4-FFF2-40B4-BE49-F238E27FC236}">
                <a16:creationId xmlns:a16="http://schemas.microsoft.com/office/drawing/2014/main" id="{5FA94DB6-79E3-E322-957C-C36AEE9B4116}"/>
              </a:ext>
            </a:extLst>
          </p:cNvPr>
          <p:cNvSpPr>
            <a:spLocks noGrp="1"/>
          </p:cNvSpPr>
          <p:nvPr>
            <p:ph idx="1"/>
          </p:nvPr>
        </p:nvSpPr>
        <p:spPr>
          <a:xfrm>
            <a:off x="841247" y="2852457"/>
            <a:ext cx="4399413" cy="2926081"/>
          </a:xfrm>
        </p:spPr>
        <p:txBody>
          <a:bodyPr>
            <a:normAutofit/>
          </a:bodyPr>
          <a:lstStyle/>
          <a:p>
            <a:pPr marL="0" indent="0">
              <a:spcAft>
                <a:spcPts val="600"/>
              </a:spcAft>
              <a:buNone/>
            </a:pPr>
            <a:r>
              <a:rPr lang="en-GB" sz="1700" b="1" dirty="0">
                <a:latin typeface="Nunito" pitchFamily="2" charset="77"/>
                <a:cs typeface="Calibri Light" panose="020F0302020204030204" pitchFamily="34" charset="0"/>
              </a:rPr>
              <a:t>Workshop for: </a:t>
            </a:r>
          </a:p>
          <a:p>
            <a:pPr>
              <a:spcAft>
                <a:spcPts val="600"/>
              </a:spcAft>
            </a:pPr>
            <a:r>
              <a:rPr lang="en-GB" sz="1700" dirty="0">
                <a:latin typeface="Nunito" pitchFamily="2" charset="77"/>
                <a:cs typeface="Calibri Light" panose="020F0302020204030204" pitchFamily="34" charset="0"/>
              </a:rPr>
              <a:t>RPT Chairs</a:t>
            </a:r>
          </a:p>
          <a:p>
            <a:pPr>
              <a:spcAft>
                <a:spcPts val="600"/>
              </a:spcAft>
            </a:pPr>
            <a:r>
              <a:rPr lang="en-GB" sz="1700" dirty="0">
                <a:latin typeface="Nunito" pitchFamily="2" charset="77"/>
                <a:cs typeface="Calibri Light" panose="020F0302020204030204" pitchFamily="34" charset="0"/>
              </a:rPr>
              <a:t>International Steering Committee</a:t>
            </a:r>
          </a:p>
          <a:p>
            <a:pPr>
              <a:spcAft>
                <a:spcPts val="600"/>
              </a:spcAft>
            </a:pPr>
            <a:r>
              <a:rPr lang="en-GB" sz="1700" dirty="0">
                <a:latin typeface="Nunito" pitchFamily="2" charset="77"/>
                <a:cs typeface="Calibri Light" panose="020F0302020204030204" pitchFamily="34" charset="0"/>
              </a:rPr>
              <a:t>Icelandic partners</a:t>
            </a:r>
          </a:p>
          <a:p>
            <a:pPr>
              <a:spcAft>
                <a:spcPts val="600"/>
              </a:spcAft>
            </a:pPr>
            <a:endParaRPr lang="en-GB" sz="1700" dirty="0">
              <a:latin typeface="Nunito" pitchFamily="2" charset="77"/>
              <a:cs typeface="Calibri Light" panose="020F0302020204030204" pitchFamily="34" charset="0"/>
            </a:endParaRPr>
          </a:p>
          <a:p>
            <a:pPr marL="0" indent="0">
              <a:spcAft>
                <a:spcPts val="600"/>
              </a:spcAft>
              <a:buNone/>
            </a:pPr>
            <a:r>
              <a:rPr lang="en-GB" sz="1700" dirty="0">
                <a:latin typeface="Nunito" pitchFamily="2" charset="77"/>
                <a:cs typeface="Calibri Light" panose="020F0302020204030204" pitchFamily="34" charset="0"/>
                <a:sym typeface="Wingdings" pitchFamily="2" charset="2"/>
              </a:rPr>
              <a:t></a:t>
            </a:r>
            <a:r>
              <a:rPr lang="en-GB" sz="1700" dirty="0">
                <a:latin typeface="Nunito" pitchFamily="2" charset="77"/>
                <a:cs typeface="Calibri Light" panose="020F0302020204030204" pitchFamily="34" charset="0"/>
              </a:rPr>
              <a:t>50 participants from 13 countries</a:t>
            </a:r>
            <a:endParaRPr lang="en-GB" sz="1700" dirty="0">
              <a:latin typeface="Nunito" pitchFamily="2" charset="77"/>
            </a:endParaRPr>
          </a:p>
        </p:txBody>
      </p:sp>
      <p:graphicFrame>
        <p:nvGraphicFramePr>
          <p:cNvPr id="6" name="Content Placeholder 2">
            <a:extLst>
              <a:ext uri="{FF2B5EF4-FFF2-40B4-BE49-F238E27FC236}">
                <a16:creationId xmlns:a16="http://schemas.microsoft.com/office/drawing/2014/main" id="{A29F71FD-28F2-30AC-33DB-1D8536864A78}"/>
              </a:ext>
            </a:extLst>
          </p:cNvPr>
          <p:cNvGraphicFramePr/>
          <p:nvPr>
            <p:extLst>
              <p:ext uri="{D42A27DB-BD31-4B8C-83A1-F6EECF244321}">
                <p14:modId xmlns:p14="http://schemas.microsoft.com/office/powerpoint/2010/main" val="1166218264"/>
              </p:ext>
            </p:extLst>
          </p:nvPr>
        </p:nvGraphicFramePr>
        <p:xfrm>
          <a:off x="711792" y="409064"/>
          <a:ext cx="4800598" cy="38291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7" name="Picture 6" descr="Text&#10;&#10;Description automatically generated">
            <a:extLst>
              <a:ext uri="{FF2B5EF4-FFF2-40B4-BE49-F238E27FC236}">
                <a16:creationId xmlns:a16="http://schemas.microsoft.com/office/drawing/2014/main" id="{3ADA0FAE-5CE7-7E4A-E6D4-70C6065756BE}"/>
              </a:ext>
            </a:extLst>
          </p:cNvPr>
          <p:cNvPicPr>
            <a:picLocks noChangeAspect="1"/>
          </p:cNvPicPr>
          <p:nvPr/>
        </p:nvPicPr>
        <p:blipFill>
          <a:blip r:embed="rId14"/>
          <a:stretch>
            <a:fillRect/>
          </a:stretch>
        </p:blipFill>
        <p:spPr>
          <a:xfrm>
            <a:off x="8836689" y="359508"/>
            <a:ext cx="2998539" cy="929545"/>
          </a:xfrm>
          <a:prstGeom prst="rect">
            <a:avLst/>
          </a:prstGeom>
        </p:spPr>
      </p:pic>
    </p:spTree>
    <p:extLst>
      <p:ext uri="{BB962C8B-B14F-4D97-AF65-F5344CB8AC3E}">
        <p14:creationId xmlns:p14="http://schemas.microsoft.com/office/powerpoint/2010/main" val="674390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8">
      <a:dk1>
        <a:srgbClr val="000000"/>
      </a:dk1>
      <a:lt1>
        <a:srgbClr val="FFFFFF"/>
      </a:lt1>
      <a:dk2>
        <a:srgbClr val="242852"/>
      </a:dk2>
      <a:lt2>
        <a:srgbClr val="ACCBF9"/>
      </a:lt2>
      <a:accent1>
        <a:srgbClr val="4A66AC"/>
      </a:accent1>
      <a:accent2>
        <a:srgbClr val="0A74B2"/>
      </a:accent2>
      <a:accent3>
        <a:srgbClr val="297FD5"/>
      </a:accent3>
      <a:accent4>
        <a:srgbClr val="FEFFFF"/>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10071</TotalTime>
  <Words>1487</Words>
  <Application>Microsoft Macintosh PowerPoint</Application>
  <PresentationFormat>Widescreen</PresentationFormat>
  <Paragraphs>265</Paragraphs>
  <Slides>14</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Aptos</vt:lpstr>
      <vt:lpstr>Aptos Display</vt:lpstr>
      <vt:lpstr>Arial</vt:lpstr>
      <vt:lpstr>Calibri</vt:lpstr>
      <vt:lpstr>Calibri Light</vt:lpstr>
      <vt:lpstr>Nunito</vt:lpstr>
      <vt:lpstr>Symbol</vt:lpstr>
      <vt:lpstr>Times New Roman</vt:lpstr>
      <vt:lpstr>Wingdings</vt:lpstr>
      <vt:lpstr>Office Theme</vt:lpstr>
      <vt:lpstr>ICARP IV</vt:lpstr>
      <vt:lpstr>ICARPs – 30 years of Arctic Research Planning</vt:lpstr>
      <vt:lpstr>ICARP IV 2025 – Boulder, Colorado, USA</vt:lpstr>
      <vt:lpstr>Fourth International Conference on Arctic Research Planning Process (ICARP IV) 2022 – 2026: Overview</vt:lpstr>
      <vt:lpstr>Fourth International Conference on Arctic Research Planning Process (ICARP IV) 2022 – 2026: Overview</vt:lpstr>
      <vt:lpstr>ICARP IV Research Priority Teams - Definining Research Priorities 2024 - 2025</vt:lpstr>
      <vt:lpstr>ICARP IV Research Priority Teams - Tasks</vt:lpstr>
      <vt:lpstr>ICARP IV Research Priority Teams (RPTs) –Timeline</vt:lpstr>
      <vt:lpstr>PowerPoint Presentation</vt:lpstr>
      <vt:lpstr>PowerPoint Presentation</vt:lpstr>
      <vt:lpstr>PowerPoint Presentation</vt:lpstr>
      <vt:lpstr>ICARP IV Reporting and Implementation</vt:lpstr>
      <vt:lpstr>IPY-5 Planning Timeline</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Arctic Research Planning for the next Decade</dc:title>
  <dc:creator>Gerlis Fugmann - RR</dc:creator>
  <cp:lastModifiedBy>Gerlis Fugmann - RR</cp:lastModifiedBy>
  <cp:revision>74</cp:revision>
  <dcterms:created xsi:type="dcterms:W3CDTF">2024-03-13T23:24:45Z</dcterms:created>
  <dcterms:modified xsi:type="dcterms:W3CDTF">2025-05-06T16:40:57Z</dcterms:modified>
</cp:coreProperties>
</file>